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69" r:id="rId3"/>
    <p:sldMasterId id="2147483682" r:id="rId4"/>
  </p:sldMasterIdLst>
  <p:notesMasterIdLst>
    <p:notesMasterId r:id="rId29"/>
  </p:notesMasterIdLst>
  <p:sldIdLst>
    <p:sldId id="256" r:id="rId5"/>
    <p:sldId id="280" r:id="rId6"/>
    <p:sldId id="281" r:id="rId7"/>
    <p:sldId id="260" r:id="rId8"/>
    <p:sldId id="282" r:id="rId9"/>
    <p:sldId id="258" r:id="rId10"/>
    <p:sldId id="283" r:id="rId11"/>
    <p:sldId id="284" r:id="rId12"/>
    <p:sldId id="285" r:id="rId13"/>
    <p:sldId id="259" r:id="rId14"/>
    <p:sldId id="28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2192000" cy="6858000"/>
  <p:notesSz cx="6858000" cy="9144000"/>
  <p:embeddedFontLst>
    <p:embeddedFont>
      <p:font typeface="Abadi Extra Light" panose="020B0204020104020204" pitchFamily="34" charset="0"/>
      <p:regular r:id="rId30"/>
    </p:embeddedFont>
    <p:embeddedFont>
      <p:font typeface="Abril Fatface" panose="020B0604020202020204" charset="0"/>
      <p:regular r:id="rId31"/>
    </p:embeddedFont>
    <p:embeddedFont>
      <p:font typeface="Century Gothic" panose="020B0502020202020204" pitchFamily="34" charset="0"/>
      <p:regular r:id="rId32"/>
      <p:bold r:id="rId33"/>
      <p:italic r:id="rId34"/>
      <p:boldItalic r:id="rId35"/>
    </p:embeddedFont>
    <p:embeddedFont>
      <p:font typeface="Wingdings 3" panose="05040102010807070707" pitchFamily="18" charset="2"/>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c9XBD+7AbYOt3gWY8dG4OBNtZ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79A2D5-6434-4EB9-835D-51A7E2D624BC}">
  <a:tblStyle styleId="{AF79A2D5-6434-4EB9-835D-51A7E2D624B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4" y="9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4" name="Google Shape;57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0"/>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0"/>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5" name="Google Shape;35;p3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34"/>
        <p:cNvGrpSpPr/>
        <p:nvPr/>
      </p:nvGrpSpPr>
      <p:grpSpPr>
        <a:xfrm>
          <a:off x="0" y="0"/>
          <a:ext cx="0" cy="0"/>
          <a:chOff x="0" y="0"/>
          <a:chExt cx="0" cy="0"/>
        </a:xfrm>
      </p:grpSpPr>
      <p:grpSp>
        <p:nvGrpSpPr>
          <p:cNvPr id="135" name="Google Shape;135;p37"/>
          <p:cNvGrpSpPr/>
          <p:nvPr/>
        </p:nvGrpSpPr>
        <p:grpSpPr>
          <a:xfrm>
            <a:off x="0" y="0"/>
            <a:ext cx="12192000" cy="6858000"/>
            <a:chOff x="0" y="0"/>
            <a:chExt cx="12192000" cy="6858000"/>
          </a:xfrm>
        </p:grpSpPr>
        <p:sp>
          <p:nvSpPr>
            <p:cNvPr id="136" name="Google Shape;136;p3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7"/>
            <p:cNvSpPr/>
            <p:nvPr/>
          </p:nvSpPr>
          <p:spPr>
            <a:xfrm>
              <a:off x="0" y="2667000"/>
              <a:ext cx="4191000" cy="4191000"/>
            </a:xfrm>
            <a:prstGeom prst="ellipse">
              <a:avLst/>
            </a:prstGeom>
            <a:gradFill>
              <a:gsLst>
                <a:gs pos="0">
                  <a:srgbClr val="45A5ED">
                    <a:alpha val="10980"/>
                  </a:srgbClr>
                </a:gs>
                <a:gs pos="36000">
                  <a:srgbClr val="45A5ED">
                    <a:alpha val="9803"/>
                  </a:srgbClr>
                </a:gs>
                <a:gs pos="75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7"/>
            <p:cNvSpPr/>
            <p:nvPr/>
          </p:nvSpPr>
          <p:spPr>
            <a:xfrm>
              <a:off x="0" y="2895600"/>
              <a:ext cx="2362200" cy="2362200"/>
            </a:xfrm>
            <a:prstGeom prst="ellipse">
              <a:avLst/>
            </a:prstGeom>
            <a:gradFill>
              <a:gsLst>
                <a:gs pos="0">
                  <a:srgbClr val="45A5ED">
                    <a:alpha val="7843"/>
                  </a:srgbClr>
                </a:gs>
                <a:gs pos="36000">
                  <a:srgbClr val="45A5ED">
                    <a:alpha val="7843"/>
                  </a:srgbClr>
                </a:gs>
                <a:gs pos="72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7"/>
            <p:cNvSpPr/>
            <p:nvPr/>
          </p:nvSpPr>
          <p:spPr>
            <a:xfrm>
              <a:off x="8609012" y="5867400"/>
              <a:ext cx="990600" cy="990600"/>
            </a:xfrm>
            <a:prstGeom prst="ellipse">
              <a:avLst/>
            </a:prstGeom>
            <a:gradFill>
              <a:gsLst>
                <a:gs pos="0">
                  <a:srgbClr val="45A5ED">
                    <a:alpha val="13725"/>
                  </a:srgbClr>
                </a:gs>
                <a:gs pos="36000">
                  <a:srgbClr val="45A5ED">
                    <a:alpha val="6666"/>
                  </a:srgbClr>
                </a:gs>
                <a:gs pos="66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7"/>
            <p:cNvSpPr/>
            <p:nvPr/>
          </p:nvSpPr>
          <p:spPr>
            <a:xfrm>
              <a:off x="8609012" y="1676400"/>
              <a:ext cx="2819400" cy="2819400"/>
            </a:xfrm>
            <a:prstGeom prst="ellipse">
              <a:avLst/>
            </a:prstGeom>
            <a:gradFill>
              <a:gsLst>
                <a:gs pos="0">
                  <a:srgbClr val="45A5ED">
                    <a:alpha val="6666"/>
                  </a:srgbClr>
                </a:gs>
                <a:gs pos="36000">
                  <a:srgbClr val="45A5ED">
                    <a:alpha val="5882"/>
                  </a:srgbClr>
                </a:gs>
                <a:gs pos="69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7"/>
            <p:cNvSpPr/>
            <p:nvPr/>
          </p:nvSpPr>
          <p:spPr>
            <a:xfrm>
              <a:off x="7999412" y="8464"/>
              <a:ext cx="1600200" cy="1600200"/>
            </a:xfrm>
            <a:prstGeom prst="ellipse">
              <a:avLst/>
            </a:prstGeom>
            <a:gradFill>
              <a:gsLst>
                <a:gs pos="0">
                  <a:srgbClr val="45A5ED">
                    <a:alpha val="13725"/>
                  </a:srgbClr>
                </a:gs>
                <a:gs pos="36000">
                  <a:srgbClr val="45A5ED">
                    <a:alpha val="6666"/>
                  </a:srgbClr>
                </a:gs>
                <a:gs pos="73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7"/>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7"/>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7"/>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45" name="Google Shape;145;p3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6" name="Google Shape;146;p37"/>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7"/>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148" name="Google Shape;148;p37"/>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D663D2"/>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49" name="Google Shape;149;p3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3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53"/>
        <p:cNvGrpSpPr/>
        <p:nvPr/>
      </p:nvGrpSpPr>
      <p:grpSpPr>
        <a:xfrm>
          <a:off x="0" y="0"/>
          <a:ext cx="0" cy="0"/>
          <a:chOff x="0" y="0"/>
          <a:chExt cx="0" cy="0"/>
        </a:xfrm>
      </p:grpSpPr>
      <p:grpSp>
        <p:nvGrpSpPr>
          <p:cNvPr id="154" name="Google Shape;154;p38"/>
          <p:cNvGrpSpPr/>
          <p:nvPr/>
        </p:nvGrpSpPr>
        <p:grpSpPr>
          <a:xfrm>
            <a:off x="0" y="0"/>
            <a:ext cx="12192000" cy="6858000"/>
            <a:chOff x="0" y="0"/>
            <a:chExt cx="12192000" cy="6858000"/>
          </a:xfrm>
        </p:grpSpPr>
        <p:sp>
          <p:nvSpPr>
            <p:cNvPr id="155" name="Google Shape;155;p3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8"/>
            <p:cNvSpPr/>
            <p:nvPr/>
          </p:nvSpPr>
          <p:spPr>
            <a:xfrm>
              <a:off x="0" y="2667000"/>
              <a:ext cx="4191000" cy="4191000"/>
            </a:xfrm>
            <a:prstGeom prst="ellipse">
              <a:avLst/>
            </a:prstGeom>
            <a:gradFill>
              <a:gsLst>
                <a:gs pos="0">
                  <a:srgbClr val="45A5ED">
                    <a:alpha val="10980"/>
                  </a:srgbClr>
                </a:gs>
                <a:gs pos="36000">
                  <a:srgbClr val="45A5ED">
                    <a:alpha val="9803"/>
                  </a:srgbClr>
                </a:gs>
                <a:gs pos="75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8"/>
            <p:cNvSpPr/>
            <p:nvPr/>
          </p:nvSpPr>
          <p:spPr>
            <a:xfrm>
              <a:off x="0" y="2895600"/>
              <a:ext cx="2362200" cy="2362200"/>
            </a:xfrm>
            <a:prstGeom prst="ellipse">
              <a:avLst/>
            </a:prstGeom>
            <a:gradFill>
              <a:gsLst>
                <a:gs pos="0">
                  <a:srgbClr val="45A5ED">
                    <a:alpha val="7843"/>
                  </a:srgbClr>
                </a:gs>
                <a:gs pos="36000">
                  <a:srgbClr val="45A5ED">
                    <a:alpha val="7843"/>
                  </a:srgbClr>
                </a:gs>
                <a:gs pos="72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8"/>
            <p:cNvSpPr/>
            <p:nvPr/>
          </p:nvSpPr>
          <p:spPr>
            <a:xfrm>
              <a:off x="8609012" y="5867400"/>
              <a:ext cx="990600" cy="990600"/>
            </a:xfrm>
            <a:prstGeom prst="ellipse">
              <a:avLst/>
            </a:prstGeom>
            <a:gradFill>
              <a:gsLst>
                <a:gs pos="0">
                  <a:srgbClr val="45A5ED">
                    <a:alpha val="13725"/>
                  </a:srgbClr>
                </a:gs>
                <a:gs pos="36000">
                  <a:srgbClr val="45A5ED">
                    <a:alpha val="6666"/>
                  </a:srgbClr>
                </a:gs>
                <a:gs pos="66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8"/>
            <p:cNvSpPr/>
            <p:nvPr/>
          </p:nvSpPr>
          <p:spPr>
            <a:xfrm>
              <a:off x="8609012" y="1676400"/>
              <a:ext cx="2819400" cy="2819400"/>
            </a:xfrm>
            <a:prstGeom prst="ellipse">
              <a:avLst/>
            </a:prstGeom>
            <a:gradFill>
              <a:gsLst>
                <a:gs pos="0">
                  <a:srgbClr val="45A5ED">
                    <a:alpha val="6666"/>
                  </a:srgbClr>
                </a:gs>
                <a:gs pos="36000">
                  <a:srgbClr val="45A5ED">
                    <a:alpha val="5882"/>
                  </a:srgbClr>
                </a:gs>
                <a:gs pos="69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8"/>
            <p:cNvSpPr/>
            <p:nvPr/>
          </p:nvSpPr>
          <p:spPr>
            <a:xfrm>
              <a:off x="7999412" y="8464"/>
              <a:ext cx="1600200" cy="1600200"/>
            </a:xfrm>
            <a:prstGeom prst="ellipse">
              <a:avLst/>
            </a:prstGeom>
            <a:gradFill>
              <a:gsLst>
                <a:gs pos="0">
                  <a:srgbClr val="45A5ED">
                    <a:alpha val="13725"/>
                  </a:srgbClr>
                </a:gs>
                <a:gs pos="36000">
                  <a:srgbClr val="45A5ED">
                    <a:alpha val="6666"/>
                  </a:srgbClr>
                </a:gs>
                <a:gs pos="73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8"/>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8"/>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63" name="Google Shape;163;p3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4" name="Google Shape;164;p38"/>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38"/>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166" name="Google Shape;166;p38"/>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rgbClr val="D663D2"/>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67" name="Google Shape;167;p3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3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3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71"/>
        <p:cNvGrpSpPr/>
        <p:nvPr/>
      </p:nvGrpSpPr>
      <p:grpSpPr>
        <a:xfrm>
          <a:off x="0" y="0"/>
          <a:ext cx="0" cy="0"/>
          <a:chOff x="0" y="0"/>
          <a:chExt cx="0" cy="0"/>
        </a:xfrm>
      </p:grpSpPr>
      <p:grpSp>
        <p:nvGrpSpPr>
          <p:cNvPr id="172" name="Google Shape;172;p39"/>
          <p:cNvGrpSpPr/>
          <p:nvPr/>
        </p:nvGrpSpPr>
        <p:grpSpPr>
          <a:xfrm>
            <a:off x="0" y="0"/>
            <a:ext cx="12192000" cy="6858000"/>
            <a:chOff x="0" y="0"/>
            <a:chExt cx="12192000" cy="6858000"/>
          </a:xfrm>
        </p:grpSpPr>
        <p:sp>
          <p:nvSpPr>
            <p:cNvPr id="173" name="Google Shape;173;p3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9"/>
            <p:cNvSpPr/>
            <p:nvPr/>
          </p:nvSpPr>
          <p:spPr>
            <a:xfrm>
              <a:off x="0" y="2667000"/>
              <a:ext cx="4191000" cy="4191000"/>
            </a:xfrm>
            <a:prstGeom prst="ellipse">
              <a:avLst/>
            </a:prstGeom>
            <a:gradFill>
              <a:gsLst>
                <a:gs pos="0">
                  <a:srgbClr val="45A5ED">
                    <a:alpha val="10980"/>
                  </a:srgbClr>
                </a:gs>
                <a:gs pos="36000">
                  <a:srgbClr val="45A5ED">
                    <a:alpha val="9803"/>
                  </a:srgbClr>
                </a:gs>
                <a:gs pos="75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9"/>
            <p:cNvSpPr/>
            <p:nvPr/>
          </p:nvSpPr>
          <p:spPr>
            <a:xfrm>
              <a:off x="0" y="2895600"/>
              <a:ext cx="2362200" cy="2362200"/>
            </a:xfrm>
            <a:prstGeom prst="ellipse">
              <a:avLst/>
            </a:prstGeom>
            <a:gradFill>
              <a:gsLst>
                <a:gs pos="0">
                  <a:srgbClr val="45A5ED">
                    <a:alpha val="7843"/>
                  </a:srgbClr>
                </a:gs>
                <a:gs pos="36000">
                  <a:srgbClr val="45A5ED">
                    <a:alpha val="7843"/>
                  </a:srgbClr>
                </a:gs>
                <a:gs pos="72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9"/>
            <p:cNvSpPr/>
            <p:nvPr/>
          </p:nvSpPr>
          <p:spPr>
            <a:xfrm>
              <a:off x="8609012" y="5867400"/>
              <a:ext cx="990600" cy="990600"/>
            </a:xfrm>
            <a:prstGeom prst="ellipse">
              <a:avLst/>
            </a:prstGeom>
            <a:gradFill>
              <a:gsLst>
                <a:gs pos="0">
                  <a:srgbClr val="45A5ED">
                    <a:alpha val="13725"/>
                  </a:srgbClr>
                </a:gs>
                <a:gs pos="36000">
                  <a:srgbClr val="45A5ED">
                    <a:alpha val="6666"/>
                  </a:srgbClr>
                </a:gs>
                <a:gs pos="66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9"/>
            <p:cNvSpPr/>
            <p:nvPr/>
          </p:nvSpPr>
          <p:spPr>
            <a:xfrm>
              <a:off x="8609012" y="1676400"/>
              <a:ext cx="2819400" cy="2819400"/>
            </a:xfrm>
            <a:prstGeom prst="ellipse">
              <a:avLst/>
            </a:prstGeom>
            <a:gradFill>
              <a:gsLst>
                <a:gs pos="0">
                  <a:srgbClr val="45A5ED">
                    <a:alpha val="6666"/>
                  </a:srgbClr>
                </a:gs>
                <a:gs pos="36000">
                  <a:srgbClr val="45A5ED">
                    <a:alpha val="5882"/>
                  </a:srgbClr>
                </a:gs>
                <a:gs pos="69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9"/>
            <p:cNvSpPr/>
            <p:nvPr/>
          </p:nvSpPr>
          <p:spPr>
            <a:xfrm>
              <a:off x="7999412" y="8464"/>
              <a:ext cx="1600200" cy="1600200"/>
            </a:xfrm>
            <a:prstGeom prst="ellipse">
              <a:avLst/>
            </a:prstGeom>
            <a:gradFill>
              <a:gsLst>
                <a:gs pos="0">
                  <a:srgbClr val="45A5ED">
                    <a:alpha val="13725"/>
                  </a:srgbClr>
                </a:gs>
                <a:gs pos="36000">
                  <a:srgbClr val="45A5ED">
                    <a:alpha val="6666"/>
                  </a:srgbClr>
                </a:gs>
                <a:gs pos="73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9"/>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9"/>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81" name="Google Shape;181;p3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2" name="Google Shape;182;p39"/>
          <p:cNvSpPr txBox="1">
            <a:spLocks noGrp="1"/>
          </p:cNvSpPr>
          <p:nvPr>
            <p:ph type="title"/>
          </p:nvPr>
        </p:nvSpPr>
        <p:spPr>
          <a:xfrm>
            <a:off x="1148798" y="1063417"/>
            <a:ext cx="8831816" cy="13729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84" name="Google Shape;184;p3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3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88"/>
        <p:cNvGrpSpPr/>
        <p:nvPr/>
      </p:nvGrpSpPr>
      <p:grpSpPr>
        <a:xfrm>
          <a:off x="0" y="0"/>
          <a:ext cx="0" cy="0"/>
          <a:chOff x="0" y="0"/>
          <a:chExt cx="0" cy="0"/>
        </a:xfrm>
      </p:grpSpPr>
      <p:grpSp>
        <p:nvGrpSpPr>
          <p:cNvPr id="189" name="Google Shape;189;p40"/>
          <p:cNvGrpSpPr/>
          <p:nvPr/>
        </p:nvGrpSpPr>
        <p:grpSpPr>
          <a:xfrm>
            <a:off x="0" y="0"/>
            <a:ext cx="12192000" cy="6858000"/>
            <a:chOff x="0" y="0"/>
            <a:chExt cx="12192000" cy="6858000"/>
          </a:xfrm>
        </p:grpSpPr>
        <p:sp>
          <p:nvSpPr>
            <p:cNvPr id="190" name="Google Shape;190;p4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0"/>
            <p:cNvSpPr/>
            <p:nvPr/>
          </p:nvSpPr>
          <p:spPr>
            <a:xfrm>
              <a:off x="0" y="2667000"/>
              <a:ext cx="4191000" cy="4191000"/>
            </a:xfrm>
            <a:prstGeom prst="ellipse">
              <a:avLst/>
            </a:prstGeom>
            <a:gradFill>
              <a:gsLst>
                <a:gs pos="0">
                  <a:srgbClr val="45A5ED">
                    <a:alpha val="10980"/>
                  </a:srgbClr>
                </a:gs>
                <a:gs pos="36000">
                  <a:srgbClr val="45A5ED">
                    <a:alpha val="9803"/>
                  </a:srgbClr>
                </a:gs>
                <a:gs pos="75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0"/>
            <p:cNvSpPr/>
            <p:nvPr/>
          </p:nvSpPr>
          <p:spPr>
            <a:xfrm>
              <a:off x="0" y="2895600"/>
              <a:ext cx="2362200" cy="2362200"/>
            </a:xfrm>
            <a:prstGeom prst="ellipse">
              <a:avLst/>
            </a:prstGeom>
            <a:gradFill>
              <a:gsLst>
                <a:gs pos="0">
                  <a:srgbClr val="45A5ED">
                    <a:alpha val="7843"/>
                  </a:srgbClr>
                </a:gs>
                <a:gs pos="36000">
                  <a:srgbClr val="45A5ED">
                    <a:alpha val="7843"/>
                  </a:srgbClr>
                </a:gs>
                <a:gs pos="72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0"/>
            <p:cNvSpPr/>
            <p:nvPr/>
          </p:nvSpPr>
          <p:spPr>
            <a:xfrm>
              <a:off x="8609012" y="5867400"/>
              <a:ext cx="990600" cy="990600"/>
            </a:xfrm>
            <a:prstGeom prst="ellipse">
              <a:avLst/>
            </a:prstGeom>
            <a:gradFill>
              <a:gsLst>
                <a:gs pos="0">
                  <a:srgbClr val="45A5ED">
                    <a:alpha val="13725"/>
                  </a:srgbClr>
                </a:gs>
                <a:gs pos="36000">
                  <a:srgbClr val="45A5ED">
                    <a:alpha val="6666"/>
                  </a:srgbClr>
                </a:gs>
                <a:gs pos="66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0"/>
            <p:cNvSpPr/>
            <p:nvPr/>
          </p:nvSpPr>
          <p:spPr>
            <a:xfrm>
              <a:off x="8609012" y="1676400"/>
              <a:ext cx="2819400" cy="2819400"/>
            </a:xfrm>
            <a:prstGeom prst="ellipse">
              <a:avLst/>
            </a:prstGeom>
            <a:gradFill>
              <a:gsLst>
                <a:gs pos="0">
                  <a:srgbClr val="45A5ED">
                    <a:alpha val="6666"/>
                  </a:srgbClr>
                </a:gs>
                <a:gs pos="36000">
                  <a:srgbClr val="45A5ED">
                    <a:alpha val="5882"/>
                  </a:srgbClr>
                </a:gs>
                <a:gs pos="69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0"/>
            <p:cNvSpPr/>
            <p:nvPr/>
          </p:nvSpPr>
          <p:spPr>
            <a:xfrm>
              <a:off x="7999412" y="8464"/>
              <a:ext cx="1600200" cy="1600200"/>
            </a:xfrm>
            <a:prstGeom prst="ellipse">
              <a:avLst/>
            </a:prstGeom>
            <a:gradFill>
              <a:gsLst>
                <a:gs pos="0">
                  <a:srgbClr val="45A5ED">
                    <a:alpha val="13725"/>
                  </a:srgbClr>
                </a:gs>
                <a:gs pos="36000">
                  <a:srgbClr val="45A5ED">
                    <a:alpha val="6666"/>
                  </a:srgbClr>
                </a:gs>
                <a:gs pos="73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0"/>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0"/>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98" name="Google Shape;198;p4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9" name="Google Shape;199;p40"/>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9600" b="0" i="0">
                <a:solidFill>
                  <a:srgbClr val="D663D2"/>
                </a:solidFill>
                <a:latin typeface="Arial"/>
                <a:ea typeface="Arial"/>
                <a:cs typeface="Arial"/>
                <a:sym typeface="Arial"/>
              </a:rPr>
              <a:t>“</a:t>
            </a:r>
            <a:endParaRPr/>
          </a:p>
        </p:txBody>
      </p:sp>
      <p:sp>
        <p:nvSpPr>
          <p:cNvPr id="200" name="Google Shape;200;p40"/>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9600" b="0" i="0">
                <a:solidFill>
                  <a:srgbClr val="D663D2"/>
                </a:solidFill>
                <a:latin typeface="Arial"/>
                <a:ea typeface="Arial"/>
                <a:cs typeface="Arial"/>
                <a:sym typeface="Arial"/>
              </a:rPr>
              <a:t>”</a:t>
            </a:r>
            <a:endParaRPr/>
          </a:p>
        </p:txBody>
      </p:sp>
      <p:sp>
        <p:nvSpPr>
          <p:cNvPr id="201" name="Google Shape;201;p40"/>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D663D2"/>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03" name="Google Shape;203;p40"/>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04" name="Google Shape;204;p4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4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4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208"/>
        <p:cNvGrpSpPr/>
        <p:nvPr/>
      </p:nvGrpSpPr>
      <p:grpSpPr>
        <a:xfrm>
          <a:off x="0" y="0"/>
          <a:ext cx="0" cy="0"/>
          <a:chOff x="0" y="0"/>
          <a:chExt cx="0" cy="0"/>
        </a:xfrm>
      </p:grpSpPr>
      <p:grpSp>
        <p:nvGrpSpPr>
          <p:cNvPr id="209" name="Google Shape;209;p41"/>
          <p:cNvGrpSpPr/>
          <p:nvPr/>
        </p:nvGrpSpPr>
        <p:grpSpPr>
          <a:xfrm>
            <a:off x="0" y="0"/>
            <a:ext cx="12192000" cy="6858000"/>
            <a:chOff x="0" y="0"/>
            <a:chExt cx="12192000" cy="6858000"/>
          </a:xfrm>
        </p:grpSpPr>
        <p:sp>
          <p:nvSpPr>
            <p:cNvPr id="210" name="Google Shape;210;p4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1"/>
            <p:cNvSpPr/>
            <p:nvPr/>
          </p:nvSpPr>
          <p:spPr>
            <a:xfrm>
              <a:off x="0" y="2667000"/>
              <a:ext cx="4191000" cy="4191000"/>
            </a:xfrm>
            <a:prstGeom prst="ellipse">
              <a:avLst/>
            </a:prstGeom>
            <a:gradFill>
              <a:gsLst>
                <a:gs pos="0">
                  <a:srgbClr val="45A5ED">
                    <a:alpha val="10980"/>
                  </a:srgbClr>
                </a:gs>
                <a:gs pos="36000">
                  <a:srgbClr val="45A5ED">
                    <a:alpha val="9803"/>
                  </a:srgbClr>
                </a:gs>
                <a:gs pos="75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1"/>
            <p:cNvSpPr/>
            <p:nvPr/>
          </p:nvSpPr>
          <p:spPr>
            <a:xfrm>
              <a:off x="0" y="2895600"/>
              <a:ext cx="2362200" cy="2362200"/>
            </a:xfrm>
            <a:prstGeom prst="ellipse">
              <a:avLst/>
            </a:prstGeom>
            <a:gradFill>
              <a:gsLst>
                <a:gs pos="0">
                  <a:srgbClr val="45A5ED">
                    <a:alpha val="7843"/>
                  </a:srgbClr>
                </a:gs>
                <a:gs pos="36000">
                  <a:srgbClr val="45A5ED">
                    <a:alpha val="7843"/>
                  </a:srgbClr>
                </a:gs>
                <a:gs pos="72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1"/>
            <p:cNvSpPr/>
            <p:nvPr/>
          </p:nvSpPr>
          <p:spPr>
            <a:xfrm>
              <a:off x="8609012" y="5867400"/>
              <a:ext cx="990600" cy="990600"/>
            </a:xfrm>
            <a:prstGeom prst="ellipse">
              <a:avLst/>
            </a:prstGeom>
            <a:gradFill>
              <a:gsLst>
                <a:gs pos="0">
                  <a:srgbClr val="45A5ED">
                    <a:alpha val="13725"/>
                  </a:srgbClr>
                </a:gs>
                <a:gs pos="36000">
                  <a:srgbClr val="45A5ED">
                    <a:alpha val="6666"/>
                  </a:srgbClr>
                </a:gs>
                <a:gs pos="66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1"/>
            <p:cNvSpPr/>
            <p:nvPr/>
          </p:nvSpPr>
          <p:spPr>
            <a:xfrm>
              <a:off x="8609012" y="1676400"/>
              <a:ext cx="2819400" cy="2819400"/>
            </a:xfrm>
            <a:prstGeom prst="ellipse">
              <a:avLst/>
            </a:prstGeom>
            <a:gradFill>
              <a:gsLst>
                <a:gs pos="0">
                  <a:srgbClr val="45A5ED">
                    <a:alpha val="6666"/>
                  </a:srgbClr>
                </a:gs>
                <a:gs pos="36000">
                  <a:srgbClr val="45A5ED">
                    <a:alpha val="5882"/>
                  </a:srgbClr>
                </a:gs>
                <a:gs pos="69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1"/>
            <p:cNvSpPr/>
            <p:nvPr/>
          </p:nvSpPr>
          <p:spPr>
            <a:xfrm>
              <a:off x="7999412" y="8464"/>
              <a:ext cx="1600200" cy="1600200"/>
            </a:xfrm>
            <a:prstGeom prst="ellipse">
              <a:avLst/>
            </a:prstGeom>
            <a:gradFill>
              <a:gsLst>
                <a:gs pos="0">
                  <a:srgbClr val="45A5ED">
                    <a:alpha val="13725"/>
                  </a:srgbClr>
                </a:gs>
                <a:gs pos="36000">
                  <a:srgbClr val="45A5ED">
                    <a:alpha val="6666"/>
                  </a:srgbClr>
                </a:gs>
                <a:gs pos="73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1"/>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1"/>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18" name="Google Shape;218;p4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19" name="Google Shape;219;p41"/>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1"/>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D663D2"/>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221" name="Google Shape;221;p4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4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4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25"/>
        <p:cNvGrpSpPr/>
        <p:nvPr/>
      </p:nvGrpSpPr>
      <p:grpSpPr>
        <a:xfrm>
          <a:off x="0" y="0"/>
          <a:ext cx="0" cy="0"/>
          <a:chOff x="0" y="0"/>
          <a:chExt cx="0" cy="0"/>
        </a:xfrm>
      </p:grpSpPr>
      <p:sp>
        <p:nvSpPr>
          <p:cNvPr id="226" name="Google Shape;226;p42"/>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42"/>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D663D2"/>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28" name="Google Shape;228;p42"/>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29" name="Google Shape;229;p42"/>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D663D2"/>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30" name="Google Shape;230;p42"/>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31" name="Google Shape;231;p42"/>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D663D2"/>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32" name="Google Shape;232;p42"/>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33" name="Google Shape;233;p42"/>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34" name="Google Shape;234;p42"/>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35" name="Google Shape;235;p4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4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38"/>
        <p:cNvGrpSpPr/>
        <p:nvPr/>
      </p:nvGrpSpPr>
      <p:grpSpPr>
        <a:xfrm>
          <a:off x="0" y="0"/>
          <a:ext cx="0" cy="0"/>
          <a:chOff x="0" y="0"/>
          <a:chExt cx="0" cy="0"/>
        </a:xfrm>
      </p:grpSpPr>
      <p:sp>
        <p:nvSpPr>
          <p:cNvPr id="239" name="Google Shape;239;p43"/>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43"/>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D663D2"/>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41" name="Google Shape;241;p43"/>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42" name="Google Shape;242;p43"/>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43" name="Google Shape;243;p43"/>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D663D2"/>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44" name="Google Shape;244;p43"/>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45" name="Google Shape;245;p43"/>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46" name="Google Shape;246;p43"/>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D663D2"/>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47" name="Google Shape;247;p43"/>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48" name="Google Shape;248;p43"/>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49" name="Google Shape;249;p43"/>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50" name="Google Shape;250;p43"/>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51" name="Google Shape;251;p4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43"/>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4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4"/>
        <p:cNvGrpSpPr/>
        <p:nvPr/>
      </p:nvGrpSpPr>
      <p:grpSpPr>
        <a:xfrm>
          <a:off x="0" y="0"/>
          <a:ext cx="0" cy="0"/>
          <a:chOff x="0" y="0"/>
          <a:chExt cx="0" cy="0"/>
        </a:xfrm>
      </p:grpSpPr>
      <p:sp>
        <p:nvSpPr>
          <p:cNvPr id="255" name="Google Shape;255;p44"/>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44"/>
          <p:cNvSpPr txBox="1">
            <a:spLocks noGrp="1"/>
          </p:cNvSpPr>
          <p:nvPr>
            <p:ph type="body" idx="1"/>
          </p:nvPr>
        </p:nvSpPr>
        <p:spPr>
          <a:xfrm rot="5400000">
            <a:off x="3859634" y="-101180"/>
            <a:ext cx="3416300" cy="882565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57" name="Google Shape;257;p44"/>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4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4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60"/>
        <p:cNvGrpSpPr/>
        <p:nvPr/>
      </p:nvGrpSpPr>
      <p:grpSpPr>
        <a:xfrm>
          <a:off x="0" y="0"/>
          <a:ext cx="0" cy="0"/>
          <a:chOff x="0" y="0"/>
          <a:chExt cx="0" cy="0"/>
        </a:xfrm>
      </p:grpSpPr>
      <p:grpSp>
        <p:nvGrpSpPr>
          <p:cNvPr id="261" name="Google Shape;261;p45"/>
          <p:cNvGrpSpPr/>
          <p:nvPr/>
        </p:nvGrpSpPr>
        <p:grpSpPr>
          <a:xfrm>
            <a:off x="0" y="0"/>
            <a:ext cx="12192000" cy="6858000"/>
            <a:chOff x="0" y="0"/>
            <a:chExt cx="12192000" cy="6858000"/>
          </a:xfrm>
        </p:grpSpPr>
        <p:sp>
          <p:nvSpPr>
            <p:cNvPr id="262" name="Google Shape;262;p4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5"/>
            <p:cNvSpPr/>
            <p:nvPr/>
          </p:nvSpPr>
          <p:spPr>
            <a:xfrm>
              <a:off x="0" y="2667000"/>
              <a:ext cx="4191000" cy="4191000"/>
            </a:xfrm>
            <a:prstGeom prst="ellipse">
              <a:avLst/>
            </a:prstGeom>
            <a:gradFill>
              <a:gsLst>
                <a:gs pos="0">
                  <a:srgbClr val="45A5ED">
                    <a:alpha val="10980"/>
                  </a:srgbClr>
                </a:gs>
                <a:gs pos="36000">
                  <a:srgbClr val="45A5ED">
                    <a:alpha val="9803"/>
                  </a:srgbClr>
                </a:gs>
                <a:gs pos="75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5"/>
            <p:cNvSpPr/>
            <p:nvPr/>
          </p:nvSpPr>
          <p:spPr>
            <a:xfrm>
              <a:off x="0" y="2895600"/>
              <a:ext cx="2362200" cy="2362200"/>
            </a:xfrm>
            <a:prstGeom prst="ellipse">
              <a:avLst/>
            </a:prstGeom>
            <a:gradFill>
              <a:gsLst>
                <a:gs pos="0">
                  <a:srgbClr val="45A5ED">
                    <a:alpha val="7843"/>
                  </a:srgbClr>
                </a:gs>
                <a:gs pos="36000">
                  <a:srgbClr val="45A5ED">
                    <a:alpha val="7843"/>
                  </a:srgbClr>
                </a:gs>
                <a:gs pos="72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5"/>
            <p:cNvSpPr/>
            <p:nvPr/>
          </p:nvSpPr>
          <p:spPr>
            <a:xfrm>
              <a:off x="8609012" y="5867400"/>
              <a:ext cx="990600" cy="990600"/>
            </a:xfrm>
            <a:prstGeom prst="ellipse">
              <a:avLst/>
            </a:prstGeom>
            <a:gradFill>
              <a:gsLst>
                <a:gs pos="0">
                  <a:srgbClr val="45A5ED">
                    <a:alpha val="13725"/>
                  </a:srgbClr>
                </a:gs>
                <a:gs pos="36000">
                  <a:srgbClr val="45A5ED">
                    <a:alpha val="6666"/>
                  </a:srgbClr>
                </a:gs>
                <a:gs pos="66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5"/>
            <p:cNvSpPr/>
            <p:nvPr/>
          </p:nvSpPr>
          <p:spPr>
            <a:xfrm>
              <a:off x="8609012" y="1676400"/>
              <a:ext cx="2819400" cy="2819400"/>
            </a:xfrm>
            <a:prstGeom prst="ellipse">
              <a:avLst/>
            </a:prstGeom>
            <a:gradFill>
              <a:gsLst>
                <a:gs pos="0">
                  <a:srgbClr val="45A5ED">
                    <a:alpha val="6666"/>
                  </a:srgbClr>
                </a:gs>
                <a:gs pos="36000">
                  <a:srgbClr val="45A5ED">
                    <a:alpha val="5882"/>
                  </a:srgbClr>
                </a:gs>
                <a:gs pos="69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5"/>
            <p:cNvSpPr/>
            <p:nvPr/>
          </p:nvSpPr>
          <p:spPr>
            <a:xfrm>
              <a:off x="7999412" y="8464"/>
              <a:ext cx="1600200" cy="1600200"/>
            </a:xfrm>
            <a:prstGeom prst="ellipse">
              <a:avLst/>
            </a:prstGeom>
            <a:gradFill>
              <a:gsLst>
                <a:gs pos="0">
                  <a:srgbClr val="45A5ED">
                    <a:alpha val="13725"/>
                  </a:srgbClr>
                </a:gs>
                <a:gs pos="36000">
                  <a:srgbClr val="45A5ED">
                    <a:alpha val="6666"/>
                  </a:srgbClr>
                </a:gs>
                <a:gs pos="73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5"/>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5"/>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5"/>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71" name="Google Shape;271;p4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72" name="Google Shape;272;p45"/>
          <p:cNvSpPr txBox="1">
            <a:spLocks noGrp="1"/>
          </p:cNvSpPr>
          <p:nvPr>
            <p:ph type="title"/>
          </p:nvPr>
        </p:nvSpPr>
        <p:spPr>
          <a:xfrm rot="5400000">
            <a:off x="6915922" y="2947779"/>
            <a:ext cx="4748590" cy="140996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3" name="Google Shape;273;p45"/>
          <p:cNvSpPr txBox="1">
            <a:spLocks noGrp="1"/>
          </p:cNvSpPr>
          <p:nvPr>
            <p:ph type="body" idx="1"/>
          </p:nvPr>
        </p:nvSpPr>
        <p:spPr>
          <a:xfrm rot="5400000">
            <a:off x="1908671" y="524749"/>
            <a:ext cx="4748590" cy="625602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74" name="Google Shape;274;p45"/>
          <p:cNvSpPr txBox="1">
            <a:spLocks noGrp="1"/>
          </p:cNvSpPr>
          <p:nvPr>
            <p:ph type="dt" idx="10"/>
          </p:nvPr>
        </p:nvSpPr>
        <p:spPr>
          <a:xfrm>
            <a:off x="10653104" y="6391838"/>
            <a:ext cx="992135"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4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6" name="Google Shape;276;p4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4"/>
        <p:cNvGrpSpPr/>
        <p:nvPr/>
      </p:nvGrpSpPr>
      <p:grpSpPr>
        <a:xfrm>
          <a:off x="0" y="0"/>
          <a:ext cx="0" cy="0"/>
          <a:chOff x="0" y="0"/>
          <a:chExt cx="0" cy="0"/>
        </a:xfrm>
      </p:grpSpPr>
      <p:sp>
        <p:nvSpPr>
          <p:cNvPr id="285" name="Google Shape;285;p47"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86" name="Google Shape;286;p47"/>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47"/>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8" name="Google Shape;28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9"/>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8" name="Google Shape;58;p2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1"/>
        <p:cNvGrpSpPr/>
        <p:nvPr/>
      </p:nvGrpSpPr>
      <p:grpSpPr>
        <a:xfrm>
          <a:off x="0" y="0"/>
          <a:ext cx="0" cy="0"/>
          <a:chOff x="0" y="0"/>
          <a:chExt cx="0" cy="0"/>
        </a:xfrm>
      </p:grpSpPr>
      <p:sp>
        <p:nvSpPr>
          <p:cNvPr id="292" name="Google Shape;292;p48"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93" name="Google Shape;293;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48"/>
          <p:cNvSpPr txBox="1">
            <a:spLocks noGrp="1"/>
          </p:cNvSpPr>
          <p:nvPr>
            <p:ph type="body" idx="1"/>
          </p:nvPr>
        </p:nvSpPr>
        <p:spPr>
          <a:xfrm>
            <a:off x="838200" y="2011680"/>
            <a:ext cx="1051560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8"/>
        <p:cNvGrpSpPr/>
        <p:nvPr/>
      </p:nvGrpSpPr>
      <p:grpSpPr>
        <a:xfrm>
          <a:off x="0" y="0"/>
          <a:ext cx="0" cy="0"/>
          <a:chOff x="0" y="0"/>
          <a:chExt cx="0" cy="0"/>
        </a:xfrm>
      </p:grpSpPr>
      <p:sp>
        <p:nvSpPr>
          <p:cNvPr id="299" name="Google Shape;299;p49"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00" name="Google Shape;300;p49"/>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49"/>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2" name="Google Shape;30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5"/>
        <p:cNvGrpSpPr/>
        <p:nvPr/>
      </p:nvGrpSpPr>
      <p:grpSpPr>
        <a:xfrm>
          <a:off x="0" y="0"/>
          <a:ext cx="0" cy="0"/>
          <a:chOff x="0" y="0"/>
          <a:chExt cx="0" cy="0"/>
        </a:xfrm>
      </p:grpSpPr>
      <p:sp>
        <p:nvSpPr>
          <p:cNvPr id="306" name="Google Shape;306;p50"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07" name="Google Shape;307;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50"/>
          <p:cNvSpPr txBox="1">
            <a:spLocks noGrp="1"/>
          </p:cNvSpPr>
          <p:nvPr>
            <p:ph type="body" idx="1"/>
          </p:nvPr>
        </p:nvSpPr>
        <p:spPr>
          <a:xfrm>
            <a:off x="838200"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50"/>
          <p:cNvSpPr txBox="1">
            <a:spLocks noGrp="1"/>
          </p:cNvSpPr>
          <p:nvPr>
            <p:ph type="body" idx="2"/>
          </p:nvPr>
        </p:nvSpPr>
        <p:spPr>
          <a:xfrm>
            <a:off x="6419088"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1" name="Google Shape;311;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3"/>
        <p:cNvGrpSpPr/>
        <p:nvPr/>
      </p:nvGrpSpPr>
      <p:grpSpPr>
        <a:xfrm>
          <a:off x="0" y="0"/>
          <a:ext cx="0" cy="0"/>
          <a:chOff x="0" y="0"/>
          <a:chExt cx="0" cy="0"/>
        </a:xfrm>
      </p:grpSpPr>
      <p:sp>
        <p:nvSpPr>
          <p:cNvPr id="314" name="Google Shape;314;p51"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5" name="Google Shape;315;p5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6" name="Google Shape;316;p51"/>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7" name="Google Shape;317;p51"/>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51"/>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9" name="Google Shape;319;p51"/>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1" name="Google Shape;321;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2" name="Google Shape;322;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3"/>
        <p:cNvGrpSpPr/>
        <p:nvPr/>
      </p:nvGrpSpPr>
      <p:grpSpPr>
        <a:xfrm>
          <a:off x="0" y="0"/>
          <a:ext cx="0" cy="0"/>
          <a:chOff x="0" y="0"/>
          <a:chExt cx="0" cy="0"/>
        </a:xfrm>
      </p:grpSpPr>
      <p:sp>
        <p:nvSpPr>
          <p:cNvPr id="324" name="Google Shape;324;p52"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25" name="Google Shape;325;p52"/>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6" name="Google Shape;326;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7" name="Google Shape;327;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8" name="Google Shape;32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329"/>
        <p:cNvGrpSpPr/>
        <p:nvPr/>
      </p:nvGrpSpPr>
      <p:grpSpPr>
        <a:xfrm>
          <a:off x="0" y="0"/>
          <a:ext cx="0" cy="0"/>
          <a:chOff x="0" y="0"/>
          <a:chExt cx="0" cy="0"/>
        </a:xfrm>
      </p:grpSpPr>
      <p:sp>
        <p:nvSpPr>
          <p:cNvPr id="330" name="Google Shape;330;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333"/>
        <p:cNvGrpSpPr/>
        <p:nvPr/>
      </p:nvGrpSpPr>
      <p:grpSpPr>
        <a:xfrm>
          <a:off x="0" y="0"/>
          <a:ext cx="0" cy="0"/>
          <a:chOff x="0" y="0"/>
          <a:chExt cx="0" cy="0"/>
        </a:xfrm>
      </p:grpSpPr>
      <p:sp>
        <p:nvSpPr>
          <p:cNvPr id="334" name="Google Shape;334;p54"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35" name="Google Shape;33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8"/>
        <p:cNvGrpSpPr/>
        <p:nvPr/>
      </p:nvGrpSpPr>
      <p:grpSpPr>
        <a:xfrm>
          <a:off x="0" y="0"/>
          <a:ext cx="0" cy="0"/>
          <a:chOff x="0" y="0"/>
          <a:chExt cx="0" cy="0"/>
        </a:xfrm>
      </p:grpSpPr>
      <p:sp>
        <p:nvSpPr>
          <p:cNvPr id="339" name="Google Shape;339;p55"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40" name="Google Shape;340;p55"/>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55"/>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42" name="Google Shape;342;p55"/>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3" name="Google Shape;343;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5" name="Google Shape;34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6"/>
        <p:cNvGrpSpPr/>
        <p:nvPr/>
      </p:nvGrpSpPr>
      <p:grpSpPr>
        <a:xfrm>
          <a:off x="0" y="0"/>
          <a:ext cx="0" cy="0"/>
          <a:chOff x="0" y="0"/>
          <a:chExt cx="0" cy="0"/>
        </a:xfrm>
      </p:grpSpPr>
      <p:sp>
        <p:nvSpPr>
          <p:cNvPr id="347" name="Google Shape;347;p56"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48" name="Google Shape;348;p56"/>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56"/>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350" name="Google Shape;350;p56"/>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51" name="Google Shape;351;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2" name="Google Shape;352;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3" name="Google Shape;353;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6" name="Google Shape;356;p5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7" name="Google Shape;357;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9" name="Google Shape;359;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61"/>
        <p:cNvGrpSpPr/>
        <p:nvPr/>
      </p:nvGrpSpPr>
      <p:grpSpPr>
        <a:xfrm>
          <a:off x="0" y="0"/>
          <a:ext cx="0" cy="0"/>
          <a:chOff x="0" y="0"/>
          <a:chExt cx="0" cy="0"/>
        </a:xfrm>
      </p:grpSpPr>
      <p:grpSp>
        <p:nvGrpSpPr>
          <p:cNvPr id="62" name="Google Shape;62;p27"/>
          <p:cNvGrpSpPr/>
          <p:nvPr/>
        </p:nvGrpSpPr>
        <p:grpSpPr>
          <a:xfrm>
            <a:off x="0" y="0"/>
            <a:ext cx="12192000" cy="6858000"/>
            <a:chOff x="0" y="0"/>
            <a:chExt cx="12192000" cy="6858000"/>
          </a:xfrm>
        </p:grpSpPr>
        <p:sp>
          <p:nvSpPr>
            <p:cNvPr id="63" name="Google Shape;63;p2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65" name="Google Shape;65;p27"/>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440"/>
              <a:buNone/>
              <a:defRPr cap="none">
                <a:solidFill>
                  <a:srgbClr val="D663D2"/>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67" name="Google Shape;67;p27"/>
          <p:cNvSpPr txBox="1">
            <a:spLocks noGrp="1"/>
          </p:cNvSpPr>
          <p:nvPr>
            <p:ph type="dt" idx="10"/>
          </p:nvPr>
        </p:nvSpPr>
        <p:spPr>
          <a:xfrm rot="5400000">
            <a:off x="10158984" y="1792224"/>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7"/>
          <p:cNvSpPr txBox="1">
            <a:spLocks noGrp="1"/>
          </p:cNvSpPr>
          <p:nvPr>
            <p:ph type="ftr" idx="11"/>
          </p:nvPr>
        </p:nvSpPr>
        <p:spPr>
          <a:xfrm rot="5400000">
            <a:off x="8951976" y="3227832"/>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60"/>
        <p:cNvGrpSpPr/>
        <p:nvPr/>
      </p:nvGrpSpPr>
      <p:grpSpPr>
        <a:xfrm>
          <a:off x="0" y="0"/>
          <a:ext cx="0" cy="0"/>
          <a:chOff x="0" y="0"/>
          <a:chExt cx="0" cy="0"/>
        </a:xfrm>
      </p:grpSpPr>
      <p:sp>
        <p:nvSpPr>
          <p:cNvPr id="361" name="Google Shape;361;p5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2" name="Google Shape;362;p5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4" name="Google Shape;364;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5" name="Google Shape;365;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C04E684-10F4-4CC3-A0B9-F03AA7BE37CF}" type="datetimeFigureOut">
              <a:rPr lang="en-US" smtClean="0"/>
              <a:t>3/29/2020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9880338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3/29/2020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9870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3/29/2020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3464908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04E684-10F4-4CC3-A0B9-F03AA7BE37CF}" type="datetimeFigureOut">
              <a:rPr lang="en-US" smtClean="0"/>
              <a:t>3/29/2020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03357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04E684-10F4-4CC3-A0B9-F03AA7BE37CF}" type="datetimeFigureOut">
              <a:rPr lang="en-US" smtClean="0"/>
              <a:t>3/29/2020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8176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04E684-10F4-4CC3-A0B9-F03AA7BE37CF}" type="datetimeFigureOut">
              <a:rPr lang="en-US" smtClean="0"/>
              <a:t>3/29/2020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543305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4E684-10F4-4CC3-A0B9-F03AA7BE37CF}" type="datetimeFigureOut">
              <a:rPr lang="en-US" smtClean="0"/>
              <a:t>3/29/2020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263791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3/29/2020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466047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3/29/2020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69770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71"/>
        <p:cNvGrpSpPr/>
        <p:nvPr/>
      </p:nvGrpSpPr>
      <p:grpSpPr>
        <a:xfrm>
          <a:off x="0" y="0"/>
          <a:ext cx="0" cy="0"/>
          <a:chOff x="0" y="0"/>
          <a:chExt cx="0" cy="0"/>
        </a:xfrm>
      </p:grpSpPr>
      <p:grpSp>
        <p:nvGrpSpPr>
          <p:cNvPr id="72" name="Google Shape;72;p31"/>
          <p:cNvGrpSpPr/>
          <p:nvPr/>
        </p:nvGrpSpPr>
        <p:grpSpPr>
          <a:xfrm>
            <a:off x="0" y="0"/>
            <a:ext cx="12192000" cy="6858000"/>
            <a:chOff x="0" y="0"/>
            <a:chExt cx="12192000" cy="6858000"/>
          </a:xfrm>
        </p:grpSpPr>
        <p:sp>
          <p:nvSpPr>
            <p:cNvPr id="73" name="Google Shape;73;p3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1"/>
            <p:cNvSpPr/>
            <p:nvPr/>
          </p:nvSpPr>
          <p:spPr>
            <a:xfrm>
              <a:off x="0" y="2667000"/>
              <a:ext cx="4191000" cy="4191000"/>
            </a:xfrm>
            <a:prstGeom prst="ellipse">
              <a:avLst/>
            </a:prstGeom>
            <a:gradFill>
              <a:gsLst>
                <a:gs pos="0">
                  <a:srgbClr val="45A5ED">
                    <a:alpha val="10980"/>
                  </a:srgbClr>
                </a:gs>
                <a:gs pos="36000">
                  <a:srgbClr val="45A5ED">
                    <a:alpha val="9803"/>
                  </a:srgbClr>
                </a:gs>
                <a:gs pos="75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1"/>
            <p:cNvSpPr/>
            <p:nvPr/>
          </p:nvSpPr>
          <p:spPr>
            <a:xfrm>
              <a:off x="0" y="2895600"/>
              <a:ext cx="2362200" cy="2362200"/>
            </a:xfrm>
            <a:prstGeom prst="ellipse">
              <a:avLst/>
            </a:prstGeom>
            <a:gradFill>
              <a:gsLst>
                <a:gs pos="0">
                  <a:srgbClr val="45A5ED">
                    <a:alpha val="7843"/>
                  </a:srgbClr>
                </a:gs>
                <a:gs pos="36000">
                  <a:srgbClr val="45A5ED">
                    <a:alpha val="7843"/>
                  </a:srgbClr>
                </a:gs>
                <a:gs pos="72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1"/>
            <p:cNvSpPr/>
            <p:nvPr/>
          </p:nvSpPr>
          <p:spPr>
            <a:xfrm>
              <a:off x="8609012" y="5867400"/>
              <a:ext cx="990600" cy="990600"/>
            </a:xfrm>
            <a:prstGeom prst="ellipse">
              <a:avLst/>
            </a:prstGeom>
            <a:gradFill>
              <a:gsLst>
                <a:gs pos="0">
                  <a:srgbClr val="45A5ED">
                    <a:alpha val="13725"/>
                  </a:srgbClr>
                </a:gs>
                <a:gs pos="36000">
                  <a:srgbClr val="45A5ED">
                    <a:alpha val="6666"/>
                  </a:srgbClr>
                </a:gs>
                <a:gs pos="66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1"/>
            <p:cNvSpPr/>
            <p:nvPr/>
          </p:nvSpPr>
          <p:spPr>
            <a:xfrm>
              <a:off x="8609012" y="1676400"/>
              <a:ext cx="2819400" cy="2819400"/>
            </a:xfrm>
            <a:prstGeom prst="ellipse">
              <a:avLst/>
            </a:prstGeom>
            <a:gradFill>
              <a:gsLst>
                <a:gs pos="0">
                  <a:srgbClr val="45A5ED">
                    <a:alpha val="6666"/>
                  </a:srgbClr>
                </a:gs>
                <a:gs pos="36000">
                  <a:srgbClr val="45A5ED">
                    <a:alpha val="5882"/>
                  </a:srgbClr>
                </a:gs>
                <a:gs pos="69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1"/>
            <p:cNvSpPr/>
            <p:nvPr/>
          </p:nvSpPr>
          <p:spPr>
            <a:xfrm>
              <a:off x="7999412" y="8464"/>
              <a:ext cx="1600200" cy="1600200"/>
            </a:xfrm>
            <a:prstGeom prst="ellipse">
              <a:avLst/>
            </a:prstGeom>
            <a:gradFill>
              <a:gsLst>
                <a:gs pos="0">
                  <a:srgbClr val="45A5ED">
                    <a:alpha val="13725"/>
                  </a:srgbClr>
                </a:gs>
                <a:gs pos="36000">
                  <a:srgbClr val="45A5ED">
                    <a:alpha val="6666"/>
                  </a:srgbClr>
                </a:gs>
                <a:gs pos="73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1"/>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1"/>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81" name="Google Shape;81;p31"/>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83" name="Google Shape;83;p31"/>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1"/>
          <p:cNvSpPr txBox="1">
            <a:spLocks noGrp="1"/>
          </p:cNvSpPr>
          <p:nvPr>
            <p:ph type="body" idx="1"/>
          </p:nvPr>
        </p:nvSpPr>
        <p:spPr>
          <a:xfrm>
            <a:off x="6895559"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rgbClr val="D663D2"/>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85" name="Google Shape;85;p3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3/29/2020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2623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3/29/2020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61386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3/29/2020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216729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3/29/2020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356288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04E684-10F4-4CC3-A0B9-F03AA7BE37CF}" type="datetimeFigureOut">
              <a:rPr lang="en-US" smtClean="0"/>
              <a:t>3/29/2020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960945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04E684-10F4-4CC3-A0B9-F03AA7BE37CF}" type="datetimeFigureOut">
              <a:rPr lang="en-US" smtClean="0"/>
              <a:t>3/29/2020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319054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C04E684-10F4-4CC3-A0B9-F03AA7BE37CF}" type="datetimeFigureOut">
              <a:rPr lang="en-US" smtClean="0"/>
              <a:t>3/29/2020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787192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C04E684-10F4-4CC3-A0B9-F03AA7BE37CF}" type="datetimeFigureOut">
              <a:rPr lang="en-US" smtClean="0"/>
              <a:t>3/29/2020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4275567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9"/>
        <p:cNvGrpSpPr/>
        <p:nvPr/>
      </p:nvGrpSpPr>
      <p:grpSpPr>
        <a:xfrm>
          <a:off x="0" y="0"/>
          <a:ext cx="0" cy="0"/>
          <a:chOff x="0" y="0"/>
          <a:chExt cx="0" cy="0"/>
        </a:xfrm>
      </p:grpSpPr>
      <p:sp>
        <p:nvSpPr>
          <p:cNvPr id="90" name="Google Shape;90;p32"/>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2"/>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2" name="Google Shape;92;p32"/>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3" name="Google Shape;93;p3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33"/>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3"/>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99" name="Google Shape;99;p33"/>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0" name="Google Shape;100;p33"/>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1" name="Google Shape;101;p33"/>
          <p:cNvSpPr txBox="1">
            <a:spLocks noGrp="1"/>
          </p:cNvSpPr>
          <p:nvPr>
            <p:ph type="body" idx="4"/>
          </p:nvPr>
        </p:nvSpPr>
        <p:spPr>
          <a:xfrm>
            <a:off x="6208712"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102" name="Google Shape;102;p3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34"/>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10"/>
        <p:cNvGrpSpPr/>
        <p:nvPr/>
      </p:nvGrpSpPr>
      <p:grpSpPr>
        <a:xfrm>
          <a:off x="0" y="0"/>
          <a:ext cx="0" cy="0"/>
          <a:chOff x="0" y="0"/>
          <a:chExt cx="0" cy="0"/>
        </a:xfrm>
      </p:grpSpPr>
      <p:sp>
        <p:nvSpPr>
          <p:cNvPr id="111" name="Google Shape;111;p3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15"/>
        <p:cNvGrpSpPr/>
        <p:nvPr/>
      </p:nvGrpSpPr>
      <p:grpSpPr>
        <a:xfrm>
          <a:off x="0" y="0"/>
          <a:ext cx="0" cy="0"/>
          <a:chOff x="0" y="0"/>
          <a:chExt cx="0" cy="0"/>
        </a:xfrm>
      </p:grpSpPr>
      <p:grpSp>
        <p:nvGrpSpPr>
          <p:cNvPr id="116" name="Google Shape;116;p36"/>
          <p:cNvGrpSpPr/>
          <p:nvPr/>
        </p:nvGrpSpPr>
        <p:grpSpPr>
          <a:xfrm>
            <a:off x="0" y="0"/>
            <a:ext cx="12192000" cy="6858000"/>
            <a:chOff x="0" y="0"/>
            <a:chExt cx="12192000" cy="6858000"/>
          </a:xfrm>
        </p:grpSpPr>
        <p:sp>
          <p:nvSpPr>
            <p:cNvPr id="117" name="Google Shape;117;p3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6"/>
            <p:cNvSpPr/>
            <p:nvPr/>
          </p:nvSpPr>
          <p:spPr>
            <a:xfrm>
              <a:off x="0" y="2667000"/>
              <a:ext cx="4191000" cy="4191000"/>
            </a:xfrm>
            <a:prstGeom prst="ellipse">
              <a:avLst/>
            </a:prstGeom>
            <a:gradFill>
              <a:gsLst>
                <a:gs pos="0">
                  <a:srgbClr val="45A5ED">
                    <a:alpha val="10980"/>
                  </a:srgbClr>
                </a:gs>
                <a:gs pos="36000">
                  <a:srgbClr val="45A5ED">
                    <a:alpha val="9803"/>
                  </a:srgbClr>
                </a:gs>
                <a:gs pos="75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6"/>
            <p:cNvSpPr/>
            <p:nvPr/>
          </p:nvSpPr>
          <p:spPr>
            <a:xfrm>
              <a:off x="0" y="2895600"/>
              <a:ext cx="2362200" cy="2362200"/>
            </a:xfrm>
            <a:prstGeom prst="ellipse">
              <a:avLst/>
            </a:prstGeom>
            <a:gradFill>
              <a:gsLst>
                <a:gs pos="0">
                  <a:srgbClr val="45A5ED">
                    <a:alpha val="7843"/>
                  </a:srgbClr>
                </a:gs>
                <a:gs pos="36000">
                  <a:srgbClr val="45A5ED">
                    <a:alpha val="7843"/>
                  </a:srgbClr>
                </a:gs>
                <a:gs pos="72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6"/>
            <p:cNvSpPr/>
            <p:nvPr/>
          </p:nvSpPr>
          <p:spPr>
            <a:xfrm>
              <a:off x="8609012" y="5867400"/>
              <a:ext cx="990600" cy="990600"/>
            </a:xfrm>
            <a:prstGeom prst="ellipse">
              <a:avLst/>
            </a:prstGeom>
            <a:gradFill>
              <a:gsLst>
                <a:gs pos="0">
                  <a:srgbClr val="45A5ED">
                    <a:alpha val="13725"/>
                  </a:srgbClr>
                </a:gs>
                <a:gs pos="36000">
                  <a:srgbClr val="45A5ED">
                    <a:alpha val="6666"/>
                  </a:srgbClr>
                </a:gs>
                <a:gs pos="66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6"/>
            <p:cNvSpPr/>
            <p:nvPr/>
          </p:nvSpPr>
          <p:spPr>
            <a:xfrm>
              <a:off x="8609012" y="1676400"/>
              <a:ext cx="2819400" cy="2819400"/>
            </a:xfrm>
            <a:prstGeom prst="ellipse">
              <a:avLst/>
            </a:prstGeom>
            <a:gradFill>
              <a:gsLst>
                <a:gs pos="0">
                  <a:srgbClr val="45A5ED">
                    <a:alpha val="6666"/>
                  </a:srgbClr>
                </a:gs>
                <a:gs pos="36000">
                  <a:srgbClr val="45A5ED">
                    <a:alpha val="5882"/>
                  </a:srgbClr>
                </a:gs>
                <a:gs pos="69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6"/>
            <p:cNvSpPr/>
            <p:nvPr/>
          </p:nvSpPr>
          <p:spPr>
            <a:xfrm>
              <a:off x="7999412" y="8464"/>
              <a:ext cx="1600200" cy="1600200"/>
            </a:xfrm>
            <a:prstGeom prst="ellipse">
              <a:avLst/>
            </a:prstGeom>
            <a:gradFill>
              <a:gsLst>
                <a:gs pos="0">
                  <a:srgbClr val="45A5ED">
                    <a:alpha val="13725"/>
                  </a:srgbClr>
                </a:gs>
                <a:gs pos="36000">
                  <a:srgbClr val="45A5ED">
                    <a:alpha val="6666"/>
                  </a:srgbClr>
                </a:gs>
                <a:gs pos="73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6"/>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6"/>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6"/>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26" name="Google Shape;126;p3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27" name="Google Shape;127;p36"/>
          <p:cNvSpPr txBox="1">
            <a:spLocks noGrp="1"/>
          </p:cNvSpPr>
          <p:nvPr>
            <p:ph type="title"/>
          </p:nvPr>
        </p:nvSpPr>
        <p:spPr>
          <a:xfrm>
            <a:off x="1154955" y="1295400"/>
            <a:ext cx="2793158"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6"/>
          <p:cNvSpPr txBox="1">
            <a:spLocks noGrp="1"/>
          </p:cNvSpPr>
          <p:nvPr>
            <p:ph type="body" idx="1"/>
          </p:nvPr>
        </p:nvSpPr>
        <p:spPr>
          <a:xfrm>
            <a:off x="5781146" y="1447800"/>
            <a:ext cx="5190066" cy="4572000"/>
          </a:xfrm>
          <a:prstGeom prst="rect">
            <a:avLst/>
          </a:prstGeom>
          <a:noFill/>
          <a:ln>
            <a:noFill/>
          </a:ln>
        </p:spPr>
        <p:txBody>
          <a:bodyPr spcFirstLastPara="1" wrap="square" lIns="91425" tIns="45700" rIns="91425" bIns="45700" anchor="ctr"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9" name="Google Shape;129;p36"/>
          <p:cNvSpPr txBox="1">
            <a:spLocks noGrp="1"/>
          </p:cNvSpPr>
          <p:nvPr>
            <p:ph type="body" idx="2"/>
          </p:nvPr>
        </p:nvSpPr>
        <p:spPr>
          <a:xfrm>
            <a:off x="1154954" y="3129280"/>
            <a:ext cx="2793158"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D663D2"/>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0" name="Google Shape;130;p3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theme" Target="../theme/theme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2.jpe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grpSp>
        <p:nvGrpSpPr>
          <p:cNvPr id="6" name="Google Shape;6;p26"/>
          <p:cNvGrpSpPr/>
          <p:nvPr/>
        </p:nvGrpSpPr>
        <p:grpSpPr>
          <a:xfrm>
            <a:off x="0" y="0"/>
            <a:ext cx="12192000" cy="6858000"/>
            <a:chOff x="0" y="0"/>
            <a:chExt cx="12192000" cy="6858000"/>
          </a:xfrm>
        </p:grpSpPr>
        <p:sp>
          <p:nvSpPr>
            <p:cNvPr id="7" name="Google Shape;7;p26"/>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26"/>
            <p:cNvSpPr/>
            <p:nvPr/>
          </p:nvSpPr>
          <p:spPr>
            <a:xfrm>
              <a:off x="0" y="2667000"/>
              <a:ext cx="4191000" cy="4191000"/>
            </a:xfrm>
            <a:prstGeom prst="ellipse">
              <a:avLst/>
            </a:prstGeom>
            <a:gradFill>
              <a:gsLst>
                <a:gs pos="0">
                  <a:srgbClr val="45A5ED">
                    <a:alpha val="10980"/>
                  </a:srgbClr>
                </a:gs>
                <a:gs pos="36000">
                  <a:srgbClr val="45A5ED">
                    <a:alpha val="9803"/>
                  </a:srgbClr>
                </a:gs>
                <a:gs pos="75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6"/>
            <p:cNvSpPr/>
            <p:nvPr/>
          </p:nvSpPr>
          <p:spPr>
            <a:xfrm>
              <a:off x="0" y="2895600"/>
              <a:ext cx="2362200" cy="2362200"/>
            </a:xfrm>
            <a:prstGeom prst="ellipse">
              <a:avLst/>
            </a:prstGeom>
            <a:gradFill>
              <a:gsLst>
                <a:gs pos="0">
                  <a:srgbClr val="45A5ED">
                    <a:alpha val="7843"/>
                  </a:srgbClr>
                </a:gs>
                <a:gs pos="36000">
                  <a:srgbClr val="45A5ED">
                    <a:alpha val="7843"/>
                  </a:srgbClr>
                </a:gs>
                <a:gs pos="72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6"/>
            <p:cNvSpPr/>
            <p:nvPr/>
          </p:nvSpPr>
          <p:spPr>
            <a:xfrm>
              <a:off x="8609012" y="5867400"/>
              <a:ext cx="990600" cy="990600"/>
            </a:xfrm>
            <a:prstGeom prst="ellipse">
              <a:avLst/>
            </a:prstGeom>
            <a:gradFill>
              <a:gsLst>
                <a:gs pos="0">
                  <a:srgbClr val="45A5ED">
                    <a:alpha val="13725"/>
                  </a:srgbClr>
                </a:gs>
                <a:gs pos="36000">
                  <a:srgbClr val="45A5ED">
                    <a:alpha val="6666"/>
                  </a:srgbClr>
                </a:gs>
                <a:gs pos="66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6"/>
            <p:cNvSpPr/>
            <p:nvPr/>
          </p:nvSpPr>
          <p:spPr>
            <a:xfrm>
              <a:off x="8609012" y="1676400"/>
              <a:ext cx="2819400" cy="2819400"/>
            </a:xfrm>
            <a:prstGeom prst="ellipse">
              <a:avLst/>
            </a:prstGeom>
            <a:gradFill>
              <a:gsLst>
                <a:gs pos="0">
                  <a:srgbClr val="45A5ED">
                    <a:alpha val="6666"/>
                  </a:srgbClr>
                </a:gs>
                <a:gs pos="36000">
                  <a:srgbClr val="45A5ED">
                    <a:alpha val="5882"/>
                  </a:srgbClr>
                </a:gs>
                <a:gs pos="69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6"/>
            <p:cNvSpPr/>
            <p:nvPr/>
          </p:nvSpPr>
          <p:spPr>
            <a:xfrm>
              <a:off x="7999412" y="8464"/>
              <a:ext cx="1600200" cy="1600200"/>
            </a:xfrm>
            <a:prstGeom prst="ellipse">
              <a:avLst/>
            </a:prstGeom>
            <a:gradFill>
              <a:gsLst>
                <a:gs pos="0">
                  <a:srgbClr val="45A5ED">
                    <a:alpha val="13725"/>
                  </a:srgbClr>
                </a:gs>
                <a:gs pos="36000">
                  <a:srgbClr val="45A5ED">
                    <a:alpha val="6666"/>
                  </a:srgbClr>
                </a:gs>
                <a:gs pos="73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6"/>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dk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6"/>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dk1"/>
            </a:solidFill>
            <a:ln>
              <a:noFill/>
            </a:ln>
          </p:spPr>
        </p:sp>
        <p:sp>
          <p:nvSpPr>
            <p:cNvPr id="15" name="Google Shape;15;p2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grpSp>
      <p:sp>
        <p:nvSpPr>
          <p:cNvPr id="16" name="Google Shape;16;p2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2"/>
              </a:buClr>
              <a:buSzPts val="3600"/>
              <a:buFont typeface="Century Gothic"/>
              <a:buNone/>
              <a:defRPr sz="36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26"/>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FEFEFE"/>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FEFEFE"/>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FEFEFE"/>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9pPr>
          </a:lstStyle>
          <a:p>
            <a:endParaRPr/>
          </a:p>
        </p:txBody>
      </p:sp>
      <p:sp>
        <p:nvSpPr>
          <p:cNvPr id="18" name="Google Shape;18;p2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2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2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dk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dk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dk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dk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dk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dk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dk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dk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dk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grpSp>
        <p:nvGrpSpPr>
          <p:cNvPr id="39" name="Google Shape;39;p25"/>
          <p:cNvGrpSpPr/>
          <p:nvPr/>
        </p:nvGrpSpPr>
        <p:grpSpPr>
          <a:xfrm>
            <a:off x="0" y="0"/>
            <a:ext cx="12192000" cy="6858000"/>
            <a:chOff x="0" y="0"/>
            <a:chExt cx="12192000" cy="6858000"/>
          </a:xfrm>
        </p:grpSpPr>
        <p:sp>
          <p:nvSpPr>
            <p:cNvPr id="40" name="Google Shape;40;p25"/>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5"/>
            <p:cNvSpPr/>
            <p:nvPr/>
          </p:nvSpPr>
          <p:spPr>
            <a:xfrm>
              <a:off x="0" y="2667000"/>
              <a:ext cx="4191000" cy="4191000"/>
            </a:xfrm>
            <a:prstGeom prst="ellipse">
              <a:avLst/>
            </a:prstGeom>
            <a:gradFill>
              <a:gsLst>
                <a:gs pos="0">
                  <a:srgbClr val="45A5ED">
                    <a:alpha val="10980"/>
                  </a:srgbClr>
                </a:gs>
                <a:gs pos="36000">
                  <a:srgbClr val="45A5ED">
                    <a:alpha val="9803"/>
                  </a:srgbClr>
                </a:gs>
                <a:gs pos="75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5"/>
            <p:cNvSpPr/>
            <p:nvPr/>
          </p:nvSpPr>
          <p:spPr>
            <a:xfrm>
              <a:off x="0" y="2895600"/>
              <a:ext cx="2362200" cy="2362200"/>
            </a:xfrm>
            <a:prstGeom prst="ellipse">
              <a:avLst/>
            </a:prstGeom>
            <a:gradFill>
              <a:gsLst>
                <a:gs pos="0">
                  <a:srgbClr val="45A5ED">
                    <a:alpha val="7843"/>
                  </a:srgbClr>
                </a:gs>
                <a:gs pos="36000">
                  <a:srgbClr val="45A5ED">
                    <a:alpha val="7843"/>
                  </a:srgbClr>
                </a:gs>
                <a:gs pos="72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5"/>
            <p:cNvSpPr/>
            <p:nvPr/>
          </p:nvSpPr>
          <p:spPr>
            <a:xfrm>
              <a:off x="8609012" y="5867400"/>
              <a:ext cx="990600" cy="990600"/>
            </a:xfrm>
            <a:prstGeom prst="ellipse">
              <a:avLst/>
            </a:prstGeom>
            <a:gradFill>
              <a:gsLst>
                <a:gs pos="0">
                  <a:srgbClr val="45A5ED">
                    <a:alpha val="13725"/>
                  </a:srgbClr>
                </a:gs>
                <a:gs pos="36000">
                  <a:srgbClr val="45A5ED">
                    <a:alpha val="6666"/>
                  </a:srgbClr>
                </a:gs>
                <a:gs pos="66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5"/>
            <p:cNvSpPr/>
            <p:nvPr/>
          </p:nvSpPr>
          <p:spPr>
            <a:xfrm>
              <a:off x="8609012" y="1676400"/>
              <a:ext cx="2819400" cy="2819400"/>
            </a:xfrm>
            <a:prstGeom prst="ellipse">
              <a:avLst/>
            </a:prstGeom>
            <a:gradFill>
              <a:gsLst>
                <a:gs pos="0">
                  <a:srgbClr val="45A5ED">
                    <a:alpha val="6666"/>
                  </a:srgbClr>
                </a:gs>
                <a:gs pos="36000">
                  <a:srgbClr val="45A5ED">
                    <a:alpha val="5882"/>
                  </a:srgbClr>
                </a:gs>
                <a:gs pos="69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5"/>
            <p:cNvSpPr/>
            <p:nvPr/>
          </p:nvSpPr>
          <p:spPr>
            <a:xfrm>
              <a:off x="7999412" y="8464"/>
              <a:ext cx="1600200" cy="1600200"/>
            </a:xfrm>
            <a:prstGeom prst="ellipse">
              <a:avLst/>
            </a:prstGeom>
            <a:gradFill>
              <a:gsLst>
                <a:gs pos="0">
                  <a:srgbClr val="45A5ED">
                    <a:alpha val="13725"/>
                  </a:srgbClr>
                </a:gs>
                <a:gs pos="36000">
                  <a:srgbClr val="45A5ED">
                    <a:alpha val="6666"/>
                  </a:srgbClr>
                </a:gs>
                <a:gs pos="73000">
                  <a:srgbClr val="45A5ED">
                    <a:alpha val="0"/>
                  </a:srgbClr>
                </a:gs>
                <a:gs pos="100000">
                  <a:srgbClr val="45A5ED">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5"/>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5"/>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48" name="Google Shape;48;p2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9" name="Google Shape;49;p2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0" name="Google Shape;50;p25"/>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51" name="Google Shape;51;p2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2" name="Google Shape;52;p2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3" name="Google Shape;53;p2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0" name="Google Shape;280;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82" name="Google Shape;28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83" name="Google Shape;28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entury Gothic"/>
                <a:ea typeface="Century Gothic"/>
                <a:cs typeface="Century Gothic"/>
                <a:sym typeface="Century Gothic"/>
              </a:defRPr>
            </a:lvl1pPr>
            <a:lvl2pPr marL="0" marR="0" lvl="1" indent="0" algn="r" rtl="0">
              <a:spcBef>
                <a:spcPts val="0"/>
              </a:spcBef>
              <a:buNone/>
              <a:defRPr sz="1200">
                <a:solidFill>
                  <a:srgbClr val="888888"/>
                </a:solidFill>
                <a:latin typeface="Century Gothic"/>
                <a:ea typeface="Century Gothic"/>
                <a:cs typeface="Century Gothic"/>
                <a:sym typeface="Century Gothic"/>
              </a:defRPr>
            </a:lvl2pPr>
            <a:lvl3pPr marL="0" marR="0" lvl="2" indent="0" algn="r" rtl="0">
              <a:spcBef>
                <a:spcPts val="0"/>
              </a:spcBef>
              <a:buNone/>
              <a:defRPr sz="1200">
                <a:solidFill>
                  <a:srgbClr val="888888"/>
                </a:solidFill>
                <a:latin typeface="Century Gothic"/>
                <a:ea typeface="Century Gothic"/>
                <a:cs typeface="Century Gothic"/>
                <a:sym typeface="Century Gothic"/>
              </a:defRPr>
            </a:lvl3pPr>
            <a:lvl4pPr marL="0" marR="0" lvl="3" indent="0" algn="r" rtl="0">
              <a:spcBef>
                <a:spcPts val="0"/>
              </a:spcBef>
              <a:buNone/>
              <a:defRPr sz="1200">
                <a:solidFill>
                  <a:srgbClr val="888888"/>
                </a:solidFill>
                <a:latin typeface="Century Gothic"/>
                <a:ea typeface="Century Gothic"/>
                <a:cs typeface="Century Gothic"/>
                <a:sym typeface="Century Gothic"/>
              </a:defRPr>
            </a:lvl4pPr>
            <a:lvl5pPr marL="0" marR="0" lvl="4" indent="0" algn="r" rtl="0">
              <a:spcBef>
                <a:spcPts val="0"/>
              </a:spcBef>
              <a:buNone/>
              <a:defRPr sz="1200">
                <a:solidFill>
                  <a:srgbClr val="888888"/>
                </a:solidFill>
                <a:latin typeface="Century Gothic"/>
                <a:ea typeface="Century Gothic"/>
                <a:cs typeface="Century Gothic"/>
                <a:sym typeface="Century Gothic"/>
              </a:defRPr>
            </a:lvl5pPr>
            <a:lvl6pPr marL="0" marR="0" lvl="5" indent="0" algn="r" rtl="0">
              <a:spcBef>
                <a:spcPts val="0"/>
              </a:spcBef>
              <a:buNone/>
              <a:defRPr sz="1200">
                <a:solidFill>
                  <a:srgbClr val="888888"/>
                </a:solidFill>
                <a:latin typeface="Century Gothic"/>
                <a:ea typeface="Century Gothic"/>
                <a:cs typeface="Century Gothic"/>
                <a:sym typeface="Century Gothic"/>
              </a:defRPr>
            </a:lvl6pPr>
            <a:lvl7pPr marL="0" marR="0" lvl="6" indent="0" algn="r" rtl="0">
              <a:spcBef>
                <a:spcPts val="0"/>
              </a:spcBef>
              <a:buNone/>
              <a:defRPr sz="1200">
                <a:solidFill>
                  <a:srgbClr val="888888"/>
                </a:solidFill>
                <a:latin typeface="Century Gothic"/>
                <a:ea typeface="Century Gothic"/>
                <a:cs typeface="Century Gothic"/>
                <a:sym typeface="Century Gothic"/>
              </a:defRPr>
            </a:lvl7pPr>
            <a:lvl8pPr marL="0" marR="0" lvl="7" indent="0" algn="r" rtl="0">
              <a:spcBef>
                <a:spcPts val="0"/>
              </a:spcBef>
              <a:buNone/>
              <a:defRPr sz="1200">
                <a:solidFill>
                  <a:srgbClr val="888888"/>
                </a:solidFill>
                <a:latin typeface="Century Gothic"/>
                <a:ea typeface="Century Gothic"/>
                <a:cs typeface="Century Gothic"/>
                <a:sym typeface="Century Gothic"/>
              </a:defRPr>
            </a:lvl8pPr>
            <a:lvl9pPr marL="0" marR="0" lvl="8" indent="0" algn="r" rtl="0">
              <a:spcBef>
                <a:spcPts val="0"/>
              </a:spcBef>
              <a:buNone/>
              <a:defRPr sz="12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C04E684-10F4-4CC3-A0B9-F03AA7BE37CF}" type="datetimeFigureOut">
              <a:rPr lang="en-US" smtClean="0"/>
              <a:t>3/29/2020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94909212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yorkdc.net:8888/ben.coxford/gameproject"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7D6E96-BA81-45A8-BAD5-875CD7BFE416}"/>
              </a:ext>
            </a:extLst>
          </p:cNvPr>
          <p:cNvPicPr>
            <a:picLocks noChangeAspect="1"/>
          </p:cNvPicPr>
          <p:nvPr/>
        </p:nvPicPr>
        <p:blipFill rotWithShape="1">
          <a:blip r:embed="rId2"/>
          <a:srcRect t="6675" r="9091" b="16716"/>
          <a:stretch/>
        </p:blipFill>
        <p:spPr>
          <a:xfrm>
            <a:off x="20" y="10"/>
            <a:ext cx="12191980" cy="6857990"/>
          </a:xfrm>
          <a:prstGeom prst="rect">
            <a:avLst/>
          </a:prstGeom>
        </p:spPr>
      </p:pic>
      <p:sp>
        <p:nvSpPr>
          <p:cNvPr id="2" name="Title 1">
            <a:extLst>
              <a:ext uri="{FF2B5EF4-FFF2-40B4-BE49-F238E27FC236}">
                <a16:creationId xmlns:a16="http://schemas.microsoft.com/office/drawing/2014/main" id="{CDE8C72E-8B92-4ADE-8BB4-D566996E5ED0}"/>
              </a:ext>
            </a:extLst>
          </p:cNvPr>
          <p:cNvSpPr>
            <a:spLocks noGrp="1"/>
          </p:cNvSpPr>
          <p:nvPr>
            <p:ph type="ctrTitle"/>
          </p:nvPr>
        </p:nvSpPr>
        <p:spPr>
          <a:xfrm>
            <a:off x="477980" y="1122362"/>
            <a:ext cx="5618019" cy="2802219"/>
          </a:xfrm>
        </p:spPr>
        <p:txBody>
          <a:bodyPr anchor="b">
            <a:normAutofit/>
          </a:bodyPr>
          <a:lstStyle/>
          <a:p>
            <a:r>
              <a:rPr lang="en-GB" sz="3200" dirty="0">
                <a:solidFill>
                  <a:schemeClr val="tx1"/>
                </a:solidFill>
                <a:latin typeface="Abadi Extra Light" panose="020B0604020202020204" pitchFamily="34" charset="0"/>
              </a:rPr>
              <a:t>Workflow Management Game</a:t>
            </a:r>
          </a:p>
        </p:txBody>
      </p:sp>
      <p:sp>
        <p:nvSpPr>
          <p:cNvPr id="3" name="Subtitle 2">
            <a:extLst>
              <a:ext uri="{FF2B5EF4-FFF2-40B4-BE49-F238E27FC236}">
                <a16:creationId xmlns:a16="http://schemas.microsoft.com/office/drawing/2014/main" id="{B5FB1536-CD79-45A4-BEEC-A6BE1504916C}"/>
              </a:ext>
            </a:extLst>
          </p:cNvPr>
          <p:cNvSpPr>
            <a:spLocks noGrp="1"/>
          </p:cNvSpPr>
          <p:nvPr>
            <p:ph type="subTitle" idx="1"/>
          </p:nvPr>
        </p:nvSpPr>
        <p:spPr>
          <a:xfrm>
            <a:off x="477980" y="3969352"/>
            <a:ext cx="4023359" cy="1208141"/>
          </a:xfrm>
        </p:spPr>
        <p:txBody>
          <a:bodyPr>
            <a:normAutofit/>
          </a:bodyPr>
          <a:lstStyle/>
          <a:p>
            <a:r>
              <a:rPr lang="en-GB" sz="1600" dirty="0">
                <a:solidFill>
                  <a:schemeClr val="tx1"/>
                </a:solidFill>
              </a:rPr>
              <a:t>Chris DAWSON, ben Coxford, </a:t>
            </a:r>
            <a:r>
              <a:rPr lang="en-GB" sz="1600" dirty="0" err="1">
                <a:solidFill>
                  <a:schemeClr val="tx1"/>
                </a:solidFill>
              </a:rPr>
              <a:t>callum</a:t>
            </a:r>
            <a:r>
              <a:rPr lang="en-GB" sz="1600" dirty="0">
                <a:solidFill>
                  <a:schemeClr val="tx1"/>
                </a:solidFill>
              </a:rPr>
              <a:t> </a:t>
            </a:r>
            <a:r>
              <a:rPr lang="en-GB" sz="1600" dirty="0" err="1">
                <a:solidFill>
                  <a:schemeClr val="tx1"/>
                </a:solidFill>
              </a:rPr>
              <a:t>campbell</a:t>
            </a:r>
            <a:endParaRPr lang="en-GB" sz="1600" dirty="0">
              <a:solidFill>
                <a:schemeClr val="tx1"/>
              </a:solidFill>
            </a:endParaRPr>
          </a:p>
        </p:txBody>
      </p:sp>
    </p:spTree>
    <p:extLst>
      <p:ext uri="{BB962C8B-B14F-4D97-AF65-F5344CB8AC3E}">
        <p14:creationId xmlns:p14="http://schemas.microsoft.com/office/powerpoint/2010/main" val="24778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29"/>
    </mc:Choice>
    <mc:Fallback xmlns="">
      <p:transition spd="slow" advTm="20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6" name="Rectangle 25">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D476CE03-206D-4799-9165-CA9E07E434E7}"/>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a:solidFill>
                  <a:schemeClr val="tx1"/>
                </a:solidFill>
              </a:rPr>
              <a:t>Agile PM</a:t>
            </a:r>
          </a:p>
        </p:txBody>
      </p:sp>
      <p:cxnSp>
        <p:nvCxnSpPr>
          <p:cNvPr id="29" name="Straight Connector 28">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35CCE05E-D4B7-478A-928A-553825937D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16102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262"/>
    </mc:Choice>
    <mc:Fallback xmlns="">
      <p:transition spd="slow" advTm="4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a:extLst>
              <a:ext uri="{FF2B5EF4-FFF2-40B4-BE49-F238E27FC236}">
                <a16:creationId xmlns:a16="http://schemas.microsoft.com/office/drawing/2014/main" id="{D96AD4FF-266B-46D6-B7D2-2471913C9743}"/>
              </a:ext>
            </a:extLst>
          </p:cNvPr>
          <p:cNvSpPr>
            <a:spLocks noGrp="1"/>
          </p:cNvSpPr>
          <p:nvPr>
            <p:ph type="title"/>
          </p:nvPr>
        </p:nvSpPr>
        <p:spPr>
          <a:xfrm>
            <a:off x="1000372" y="1209957"/>
            <a:ext cx="3034580" cy="4438087"/>
          </a:xfrm>
        </p:spPr>
        <p:txBody>
          <a:bodyPr anchor="ctr">
            <a:normAutofit/>
          </a:bodyPr>
          <a:lstStyle/>
          <a:p>
            <a:pPr algn="r"/>
            <a:r>
              <a:rPr lang="en-GB" sz="3200">
                <a:solidFill>
                  <a:schemeClr val="tx1"/>
                </a:solidFill>
              </a:rPr>
              <a:t>Agile Project Management</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E654015-E2C3-4165-892E-3F2F4DF2C1F2}"/>
              </a:ext>
            </a:extLst>
          </p:cNvPr>
          <p:cNvSpPr/>
          <p:nvPr/>
        </p:nvSpPr>
        <p:spPr>
          <a:xfrm>
            <a:off x="5122855" y="2654023"/>
            <a:ext cx="5128517"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We used Scrum to collaborate on this project. We were each assigned specific weeks to be the scrum master and control the tasks for that week. We used Trello to communicate the distribution of tasks.</a:t>
            </a:r>
            <a:endParaRPr kumimoji="0" lang="en-GB"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7" name="Audio 6">
            <a:hlinkClick r:id="" action="ppaction://media"/>
            <a:extLst>
              <a:ext uri="{FF2B5EF4-FFF2-40B4-BE49-F238E27FC236}">
                <a16:creationId xmlns:a16="http://schemas.microsoft.com/office/drawing/2014/main" id="{358D05E1-1BF4-4D33-8F89-8AE9F84F71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41875076"/>
      </p:ext>
    </p:extLst>
  </p:cSld>
  <p:clrMapOvr>
    <a:masterClrMapping/>
  </p:clrMapOvr>
  <mc:AlternateContent xmlns:mc="http://schemas.openxmlformats.org/markup-compatibility/2006" xmlns:p14="http://schemas.microsoft.com/office/powerpoint/2010/main">
    <mc:Choice Requires="p14">
      <p:transition spd="slow" p14:dur="2000" advTm="19924"/>
    </mc:Choice>
    <mc:Fallback xmlns="">
      <p:transition spd="slow" advTm="19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498"/>
        <p:cNvGrpSpPr/>
        <p:nvPr/>
      </p:nvGrpSpPr>
      <p:grpSpPr>
        <a:xfrm>
          <a:off x="0" y="0"/>
          <a:ext cx="0" cy="0"/>
          <a:chOff x="0" y="0"/>
          <a:chExt cx="0" cy="0"/>
        </a:xfrm>
      </p:grpSpPr>
      <p:grpSp>
        <p:nvGrpSpPr>
          <p:cNvPr id="499" name="Google Shape;499;p12"/>
          <p:cNvGrpSpPr/>
          <p:nvPr/>
        </p:nvGrpSpPr>
        <p:grpSpPr>
          <a:xfrm>
            <a:off x="0" y="0"/>
            <a:ext cx="12192000" cy="6858000"/>
            <a:chOff x="0" y="0"/>
            <a:chExt cx="12192000" cy="6858000"/>
          </a:xfrm>
        </p:grpSpPr>
        <p:sp>
          <p:nvSpPr>
            <p:cNvPr id="500" name="Google Shape;500;p12"/>
            <p:cNvSpPr/>
            <p:nvPr/>
          </p:nvSpPr>
          <p:spPr>
            <a:xfrm>
              <a:off x="0" y="0"/>
              <a:ext cx="12192000" cy="6858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grpSp>
      <p:sp>
        <p:nvSpPr>
          <p:cNvPr id="502" name="Google Shape;502;p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12"/>
          <p:cNvGrpSpPr/>
          <p:nvPr/>
        </p:nvGrpSpPr>
        <p:grpSpPr>
          <a:xfrm>
            <a:off x="0" y="0"/>
            <a:ext cx="12192000" cy="6858000"/>
            <a:chOff x="0" y="0"/>
            <a:chExt cx="12192000" cy="6858000"/>
          </a:xfrm>
        </p:grpSpPr>
        <p:sp>
          <p:nvSpPr>
            <p:cNvPr id="504" name="Google Shape;504;p12"/>
            <p:cNvSpPr/>
            <p:nvPr/>
          </p:nvSpPr>
          <p:spPr>
            <a:xfrm>
              <a:off x="0" y="0"/>
              <a:ext cx="12192000" cy="6858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06" name="Google Shape;506;p12"/>
          <p:cNvSpPr txBox="1">
            <a:spLocks noGrp="1"/>
          </p:cNvSpPr>
          <p:nvPr>
            <p:ph type="title"/>
          </p:nvPr>
        </p:nvSpPr>
        <p:spPr>
          <a:xfrm>
            <a:off x="1683171" y="1169773"/>
            <a:ext cx="8825658" cy="2870161"/>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5400"/>
              <a:buFont typeface="Century Gothic"/>
              <a:buNone/>
            </a:pPr>
            <a:r>
              <a:rPr lang="en-GB" sz="5400" dirty="0">
                <a:solidFill>
                  <a:schemeClr val="lt1"/>
                </a:solidFill>
              </a:rPr>
              <a:t>Technology</a:t>
            </a:r>
            <a:endParaRPr dirty="0"/>
          </a:p>
        </p:txBody>
      </p:sp>
      <p:cxnSp>
        <p:nvCxnSpPr>
          <p:cNvPr id="507" name="Google Shape;507;p12"/>
          <p:cNvCxnSpPr/>
          <p:nvPr/>
        </p:nvCxnSpPr>
        <p:spPr>
          <a:xfrm>
            <a:off x="5758249" y="4166888"/>
            <a:ext cx="675502" cy="0"/>
          </a:xfrm>
          <a:prstGeom prst="straightConnector1">
            <a:avLst/>
          </a:prstGeom>
          <a:noFill/>
          <a:ln w="19050" cap="flat" cmpd="sng">
            <a:solidFill>
              <a:srgbClr val="FFFFFF"/>
            </a:solidFill>
            <a:prstDash val="solid"/>
            <a:round/>
            <a:headEnd type="none" w="sm" len="sm"/>
            <a:tailEnd type="none" w="sm" len="sm"/>
          </a:ln>
        </p:spPr>
      </p:cxnSp>
      <p:pic>
        <p:nvPicPr>
          <p:cNvPr id="2" name="12 2">
            <a:hlinkClick r:id="" action="ppaction://media"/>
            <a:extLst>
              <a:ext uri="{FF2B5EF4-FFF2-40B4-BE49-F238E27FC236}">
                <a16:creationId xmlns:a16="http://schemas.microsoft.com/office/drawing/2014/main" id="{65409569-5D9F-414E-9395-EC8265B1C0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2"/>
        <p:cNvGrpSpPr/>
        <p:nvPr/>
      </p:nvGrpSpPr>
      <p:grpSpPr>
        <a:xfrm>
          <a:off x="0" y="0"/>
          <a:ext cx="0" cy="0"/>
          <a:chOff x="0" y="0"/>
          <a:chExt cx="0" cy="0"/>
        </a:xfrm>
      </p:grpSpPr>
      <p:sp>
        <p:nvSpPr>
          <p:cNvPr id="513" name="Google Shape;513;p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4" name="Google Shape;514;p13"/>
          <p:cNvSpPr/>
          <p:nvPr/>
        </p:nvSpPr>
        <p:spPr>
          <a:xfrm>
            <a:off x="11017539" y="467397"/>
            <a:ext cx="695829" cy="591911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13"/>
          <p:cNvGrpSpPr/>
          <p:nvPr/>
        </p:nvGrpSpPr>
        <p:grpSpPr>
          <a:xfrm>
            <a:off x="0" y="0"/>
            <a:ext cx="12192000" cy="6858000"/>
            <a:chOff x="0" y="0"/>
            <a:chExt cx="12192000" cy="6858000"/>
          </a:xfrm>
        </p:grpSpPr>
        <p:sp>
          <p:nvSpPr>
            <p:cNvPr id="516" name="Google Shape;516;p13"/>
            <p:cNvSpPr/>
            <p:nvPr/>
          </p:nvSpPr>
          <p:spPr>
            <a:xfrm>
              <a:off x="0" y="0"/>
              <a:ext cx="12192000" cy="685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gradFill>
              <a:gsLst>
                <a:gs pos="0">
                  <a:srgbClr val="8E3D3E"/>
                </a:gs>
                <a:gs pos="100000">
                  <a:srgbClr val="220D39"/>
                </a:gs>
              </a:gsLst>
              <a:path path="circle">
                <a:fillToRect r="100000" b="100000"/>
              </a:path>
              <a:tileRect l="-100000" t="-100000"/>
            </a:gradFill>
            <a:ln>
              <a:noFill/>
            </a:ln>
          </p:spPr>
        </p:sp>
      </p:grpSp>
      <p:sp>
        <p:nvSpPr>
          <p:cNvPr id="518" name="Google Shape;518;p13"/>
          <p:cNvSpPr txBox="1">
            <a:spLocks noGrp="1"/>
          </p:cNvSpPr>
          <p:nvPr>
            <p:ph type="title"/>
          </p:nvPr>
        </p:nvSpPr>
        <p:spPr>
          <a:xfrm>
            <a:off x="1000372" y="1209957"/>
            <a:ext cx="3034580" cy="4438087"/>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3200"/>
              <a:buFont typeface="Century Gothic"/>
              <a:buNone/>
            </a:pPr>
            <a:r>
              <a:rPr lang="en-GB" sz="3200">
                <a:solidFill>
                  <a:schemeClr val="dk1"/>
                </a:solidFill>
              </a:rPr>
              <a:t>Python</a:t>
            </a:r>
            <a:endParaRPr/>
          </a:p>
        </p:txBody>
      </p:sp>
      <p:cxnSp>
        <p:nvCxnSpPr>
          <p:cNvPr id="519" name="Google Shape;519;p13"/>
          <p:cNvCxnSpPr/>
          <p:nvPr/>
        </p:nvCxnSpPr>
        <p:spPr>
          <a:xfrm>
            <a:off x="4356687" y="1930986"/>
            <a:ext cx="0" cy="3200400"/>
          </a:xfrm>
          <a:prstGeom prst="straightConnector1">
            <a:avLst/>
          </a:prstGeom>
          <a:noFill/>
          <a:ln w="15875" cap="sq" cmpd="sng">
            <a:solidFill>
              <a:schemeClr val="dk2"/>
            </a:solidFill>
            <a:prstDash val="solid"/>
            <a:miter lim="800000"/>
            <a:headEnd type="none" w="sm" len="sm"/>
            <a:tailEnd type="none" w="sm" len="sm"/>
          </a:ln>
        </p:spPr>
      </p:cxnSp>
      <p:sp>
        <p:nvSpPr>
          <p:cNvPr id="520" name="Google Shape;520;p13"/>
          <p:cNvSpPr txBox="1">
            <a:spLocks noGrp="1"/>
          </p:cNvSpPr>
          <p:nvPr>
            <p:ph type="body" idx="1"/>
          </p:nvPr>
        </p:nvSpPr>
        <p:spPr>
          <a:xfrm>
            <a:off x="4678424" y="1059025"/>
            <a:ext cx="5302189" cy="4739950"/>
          </a:xfrm>
          <a:prstGeom prst="rect">
            <a:avLst/>
          </a:prstGeom>
          <a:noFill/>
          <a:ln>
            <a:noFill/>
          </a:ln>
        </p:spPr>
        <p:txBody>
          <a:bodyPr spcFirstLastPara="1" wrap="square" lIns="91425" tIns="45700" rIns="91425" bIns="45700" anchor="ctr" anchorCtr="0">
            <a:normAutofit/>
          </a:bodyPr>
          <a:lstStyle/>
          <a:p>
            <a:pPr marL="342900" lvl="0" indent="-342900" algn="l" rtl="0">
              <a:spcBef>
                <a:spcPts val="0"/>
              </a:spcBef>
              <a:spcAft>
                <a:spcPts val="0"/>
              </a:spcAft>
              <a:buSzPts val="1440"/>
              <a:buChar char="►"/>
            </a:pPr>
            <a:r>
              <a:rPr lang="en-GB"/>
              <a:t>Almost immediately the group agreed that python would perfect for this project by using the PyGame framework we would be able to make a simple but effective game that would allow us to include graphics and sound libraries. </a:t>
            </a:r>
            <a:endParaRPr>
              <a:solidFill>
                <a:schemeClr val="dk1"/>
              </a:solidFill>
            </a:endParaRPr>
          </a:p>
        </p:txBody>
      </p:sp>
      <p:pic>
        <p:nvPicPr>
          <p:cNvPr id="2" name="13">
            <a:hlinkClick r:id="" action="ppaction://media"/>
            <a:extLst>
              <a:ext uri="{FF2B5EF4-FFF2-40B4-BE49-F238E27FC236}">
                <a16:creationId xmlns:a16="http://schemas.microsoft.com/office/drawing/2014/main" id="{1FB3A177-1952-457A-B242-F50E53860E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4"/>
        <p:cNvGrpSpPr/>
        <p:nvPr/>
      </p:nvGrpSpPr>
      <p:grpSpPr>
        <a:xfrm>
          <a:off x="0" y="0"/>
          <a:ext cx="0" cy="0"/>
          <a:chOff x="0" y="0"/>
          <a:chExt cx="0" cy="0"/>
        </a:xfrm>
      </p:grpSpPr>
      <p:sp>
        <p:nvSpPr>
          <p:cNvPr id="525" name="Google Shape;525;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6" name="Google Shape;526;p14"/>
          <p:cNvSpPr/>
          <p:nvPr/>
        </p:nvSpPr>
        <p:spPr>
          <a:xfrm>
            <a:off x="11017539" y="467397"/>
            <a:ext cx="695829" cy="591911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14"/>
          <p:cNvGrpSpPr/>
          <p:nvPr/>
        </p:nvGrpSpPr>
        <p:grpSpPr>
          <a:xfrm>
            <a:off x="0" y="0"/>
            <a:ext cx="12192000" cy="6858000"/>
            <a:chOff x="0" y="0"/>
            <a:chExt cx="12192000" cy="6858000"/>
          </a:xfrm>
        </p:grpSpPr>
        <p:sp>
          <p:nvSpPr>
            <p:cNvPr id="528" name="Google Shape;528;p14"/>
            <p:cNvSpPr/>
            <p:nvPr/>
          </p:nvSpPr>
          <p:spPr>
            <a:xfrm>
              <a:off x="0" y="0"/>
              <a:ext cx="12192000" cy="685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gradFill>
              <a:gsLst>
                <a:gs pos="0">
                  <a:srgbClr val="8E3D3E"/>
                </a:gs>
                <a:gs pos="100000">
                  <a:srgbClr val="220D39"/>
                </a:gs>
              </a:gsLst>
              <a:path path="circle">
                <a:fillToRect r="100000" b="100000"/>
              </a:path>
              <a:tileRect l="-100000" t="-100000"/>
            </a:gradFill>
            <a:ln>
              <a:noFill/>
            </a:ln>
          </p:spPr>
        </p:sp>
      </p:grpSp>
      <p:sp>
        <p:nvSpPr>
          <p:cNvPr id="530" name="Google Shape;530;p14"/>
          <p:cNvSpPr txBox="1">
            <a:spLocks noGrp="1"/>
          </p:cNvSpPr>
          <p:nvPr>
            <p:ph type="title"/>
          </p:nvPr>
        </p:nvSpPr>
        <p:spPr>
          <a:xfrm>
            <a:off x="1000372" y="1209957"/>
            <a:ext cx="3034580" cy="4438087"/>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3200"/>
              <a:buFont typeface="Century Gothic"/>
              <a:buNone/>
            </a:pPr>
            <a:r>
              <a:rPr lang="en-GB" sz="3200">
                <a:solidFill>
                  <a:schemeClr val="dk1"/>
                </a:solidFill>
              </a:rPr>
              <a:t>PyGame</a:t>
            </a:r>
            <a:endParaRPr/>
          </a:p>
        </p:txBody>
      </p:sp>
      <p:cxnSp>
        <p:nvCxnSpPr>
          <p:cNvPr id="531" name="Google Shape;531;p14"/>
          <p:cNvCxnSpPr/>
          <p:nvPr/>
        </p:nvCxnSpPr>
        <p:spPr>
          <a:xfrm>
            <a:off x="4356687" y="1930986"/>
            <a:ext cx="0" cy="3200400"/>
          </a:xfrm>
          <a:prstGeom prst="straightConnector1">
            <a:avLst/>
          </a:prstGeom>
          <a:noFill/>
          <a:ln w="15875" cap="sq" cmpd="sng">
            <a:solidFill>
              <a:schemeClr val="dk2"/>
            </a:solidFill>
            <a:prstDash val="solid"/>
            <a:miter lim="800000"/>
            <a:headEnd type="none" w="sm" len="sm"/>
            <a:tailEnd type="none" w="sm" len="sm"/>
          </a:ln>
        </p:spPr>
      </p:cxnSp>
      <p:sp>
        <p:nvSpPr>
          <p:cNvPr id="532" name="Google Shape;532;p14"/>
          <p:cNvSpPr txBox="1">
            <a:spLocks noGrp="1"/>
          </p:cNvSpPr>
          <p:nvPr>
            <p:ph type="body" idx="1"/>
          </p:nvPr>
        </p:nvSpPr>
        <p:spPr>
          <a:xfrm>
            <a:off x="4678424" y="1059025"/>
            <a:ext cx="5302189" cy="4739950"/>
          </a:xfrm>
          <a:prstGeom prst="rect">
            <a:avLst/>
          </a:prstGeom>
          <a:noFill/>
          <a:ln>
            <a:noFill/>
          </a:ln>
        </p:spPr>
        <p:txBody>
          <a:bodyPr spcFirstLastPara="1" wrap="square" lIns="91425" tIns="45700" rIns="91425" bIns="45700" anchor="ctr" anchorCtr="0">
            <a:normAutofit/>
          </a:bodyPr>
          <a:lstStyle/>
          <a:p>
            <a:pPr marL="342900" lvl="0" indent="-342900" algn="l" rtl="0">
              <a:spcBef>
                <a:spcPts val="0"/>
              </a:spcBef>
              <a:spcAft>
                <a:spcPts val="0"/>
              </a:spcAft>
              <a:buSzPts val="1440"/>
              <a:buChar char="►"/>
            </a:pPr>
            <a:r>
              <a:rPr lang="en-GB">
                <a:solidFill>
                  <a:schemeClr val="dk1"/>
                </a:solidFill>
              </a:rPr>
              <a:t>Pygame is a SDL library (Simple DirectMedia Layer) which interfaces with the systems hardware such as sound or a joystick. It allows the development of games in Python.</a:t>
            </a:r>
            <a:endParaRPr/>
          </a:p>
        </p:txBody>
      </p:sp>
      <p:pic>
        <p:nvPicPr>
          <p:cNvPr id="2" name="14">
            <a:hlinkClick r:id="" action="ppaction://media"/>
            <a:extLst>
              <a:ext uri="{FF2B5EF4-FFF2-40B4-BE49-F238E27FC236}">
                <a16:creationId xmlns:a16="http://schemas.microsoft.com/office/drawing/2014/main" id="{27B36DE6-536A-4DE2-8912-09D6A89E87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36"/>
        <p:cNvGrpSpPr/>
        <p:nvPr/>
      </p:nvGrpSpPr>
      <p:grpSpPr>
        <a:xfrm>
          <a:off x="0" y="0"/>
          <a:ext cx="0" cy="0"/>
          <a:chOff x="0" y="0"/>
          <a:chExt cx="0" cy="0"/>
        </a:xfrm>
      </p:grpSpPr>
      <p:grpSp>
        <p:nvGrpSpPr>
          <p:cNvPr id="537" name="Google Shape;537;p15"/>
          <p:cNvGrpSpPr/>
          <p:nvPr/>
        </p:nvGrpSpPr>
        <p:grpSpPr>
          <a:xfrm>
            <a:off x="0" y="0"/>
            <a:ext cx="12192000" cy="6858000"/>
            <a:chOff x="0" y="0"/>
            <a:chExt cx="12192000" cy="6858000"/>
          </a:xfrm>
        </p:grpSpPr>
        <p:sp>
          <p:nvSpPr>
            <p:cNvPr id="538" name="Google Shape;538;p15"/>
            <p:cNvSpPr/>
            <p:nvPr/>
          </p:nvSpPr>
          <p:spPr>
            <a:xfrm>
              <a:off x="0" y="0"/>
              <a:ext cx="12192000" cy="6858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grpSp>
      <p:sp>
        <p:nvSpPr>
          <p:cNvPr id="540" name="Google Shape;540;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15"/>
          <p:cNvGrpSpPr/>
          <p:nvPr/>
        </p:nvGrpSpPr>
        <p:grpSpPr>
          <a:xfrm>
            <a:off x="0" y="0"/>
            <a:ext cx="12192000" cy="6858000"/>
            <a:chOff x="0" y="0"/>
            <a:chExt cx="12192000" cy="6858000"/>
          </a:xfrm>
        </p:grpSpPr>
        <p:sp>
          <p:nvSpPr>
            <p:cNvPr id="542" name="Google Shape;542;p15"/>
            <p:cNvSpPr/>
            <p:nvPr/>
          </p:nvSpPr>
          <p:spPr>
            <a:xfrm>
              <a:off x="0" y="0"/>
              <a:ext cx="12192000" cy="6858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44" name="Google Shape;544;p15"/>
          <p:cNvSpPr txBox="1">
            <a:spLocks noGrp="1"/>
          </p:cNvSpPr>
          <p:nvPr>
            <p:ph type="title"/>
          </p:nvPr>
        </p:nvSpPr>
        <p:spPr>
          <a:xfrm>
            <a:off x="1683171" y="1169773"/>
            <a:ext cx="8825658" cy="2870161"/>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5400"/>
              <a:buFont typeface="Century Gothic"/>
              <a:buNone/>
            </a:pPr>
            <a:r>
              <a:rPr lang="en-GB" sz="5400">
                <a:solidFill>
                  <a:schemeClr val="lt1"/>
                </a:solidFill>
              </a:rPr>
              <a:t>Our Contributions</a:t>
            </a:r>
            <a:endParaRPr/>
          </a:p>
        </p:txBody>
      </p:sp>
      <p:cxnSp>
        <p:nvCxnSpPr>
          <p:cNvPr id="545" name="Google Shape;545;p15"/>
          <p:cNvCxnSpPr/>
          <p:nvPr/>
        </p:nvCxnSpPr>
        <p:spPr>
          <a:xfrm>
            <a:off x="5758249" y="4166888"/>
            <a:ext cx="675502" cy="0"/>
          </a:xfrm>
          <a:prstGeom prst="straightConnector1">
            <a:avLst/>
          </a:prstGeom>
          <a:noFill/>
          <a:ln w="19050" cap="flat" cmpd="sng">
            <a:solidFill>
              <a:srgbClr val="FFFFFF"/>
            </a:solidFill>
            <a:prstDash val="solid"/>
            <a:round/>
            <a:headEnd type="none" w="sm" len="sm"/>
            <a:tailEnd type="none" w="sm" len="sm"/>
          </a:ln>
        </p:spPr>
      </p:cxnSp>
      <p:pic>
        <p:nvPicPr>
          <p:cNvPr id="2" name="15">
            <a:hlinkClick r:id="" action="ppaction://media"/>
            <a:extLst>
              <a:ext uri="{FF2B5EF4-FFF2-40B4-BE49-F238E27FC236}">
                <a16:creationId xmlns:a16="http://schemas.microsoft.com/office/drawing/2014/main" id="{43372DA2-5574-435F-AA91-95CE9D674E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9"/>
        <p:cNvGrpSpPr/>
        <p:nvPr/>
      </p:nvGrpSpPr>
      <p:grpSpPr>
        <a:xfrm>
          <a:off x="0" y="0"/>
          <a:ext cx="0" cy="0"/>
          <a:chOff x="0" y="0"/>
          <a:chExt cx="0" cy="0"/>
        </a:xfrm>
      </p:grpSpPr>
      <p:sp>
        <p:nvSpPr>
          <p:cNvPr id="550" name="Google Shape;550;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1" name="Google Shape;551;p16"/>
          <p:cNvSpPr/>
          <p:nvPr/>
        </p:nvSpPr>
        <p:spPr>
          <a:xfrm>
            <a:off x="11017539" y="467397"/>
            <a:ext cx="695829" cy="591911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16"/>
          <p:cNvGrpSpPr/>
          <p:nvPr/>
        </p:nvGrpSpPr>
        <p:grpSpPr>
          <a:xfrm>
            <a:off x="0" y="0"/>
            <a:ext cx="12192000" cy="6858000"/>
            <a:chOff x="0" y="0"/>
            <a:chExt cx="12192000" cy="6858000"/>
          </a:xfrm>
        </p:grpSpPr>
        <p:sp>
          <p:nvSpPr>
            <p:cNvPr id="553" name="Google Shape;553;p16"/>
            <p:cNvSpPr/>
            <p:nvPr/>
          </p:nvSpPr>
          <p:spPr>
            <a:xfrm>
              <a:off x="0" y="0"/>
              <a:ext cx="12192000" cy="685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gradFill>
              <a:gsLst>
                <a:gs pos="0">
                  <a:srgbClr val="8E3D3E"/>
                </a:gs>
                <a:gs pos="100000">
                  <a:srgbClr val="220D39"/>
                </a:gs>
              </a:gsLst>
              <a:path path="circle">
                <a:fillToRect r="100000" b="100000"/>
              </a:path>
              <a:tileRect l="-100000" t="-100000"/>
            </a:gradFill>
            <a:ln>
              <a:noFill/>
            </a:ln>
          </p:spPr>
        </p:sp>
      </p:grpSp>
      <p:sp>
        <p:nvSpPr>
          <p:cNvPr id="555" name="Google Shape;555;p16"/>
          <p:cNvSpPr txBox="1">
            <a:spLocks noGrp="1"/>
          </p:cNvSpPr>
          <p:nvPr>
            <p:ph type="title"/>
          </p:nvPr>
        </p:nvSpPr>
        <p:spPr>
          <a:xfrm>
            <a:off x="1000372" y="1209957"/>
            <a:ext cx="3034580" cy="4438087"/>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3200"/>
              <a:buFont typeface="Century Gothic"/>
              <a:buNone/>
            </a:pPr>
            <a:r>
              <a:rPr lang="en-GB" sz="3200">
                <a:solidFill>
                  <a:schemeClr val="dk1"/>
                </a:solidFill>
              </a:rPr>
              <a:t>Ben</a:t>
            </a:r>
            <a:endParaRPr/>
          </a:p>
        </p:txBody>
      </p:sp>
      <p:cxnSp>
        <p:nvCxnSpPr>
          <p:cNvPr id="556" name="Google Shape;556;p16"/>
          <p:cNvCxnSpPr/>
          <p:nvPr/>
        </p:nvCxnSpPr>
        <p:spPr>
          <a:xfrm>
            <a:off x="4356687" y="1930986"/>
            <a:ext cx="0" cy="3200400"/>
          </a:xfrm>
          <a:prstGeom prst="straightConnector1">
            <a:avLst/>
          </a:prstGeom>
          <a:noFill/>
          <a:ln w="15875" cap="sq" cmpd="sng">
            <a:solidFill>
              <a:schemeClr val="dk2"/>
            </a:solidFill>
            <a:prstDash val="solid"/>
            <a:miter lim="800000"/>
            <a:headEnd type="none" w="sm" len="sm"/>
            <a:tailEnd type="none" w="sm" len="sm"/>
          </a:ln>
        </p:spPr>
      </p:cxnSp>
      <p:sp>
        <p:nvSpPr>
          <p:cNvPr id="557" name="Google Shape;557;p16"/>
          <p:cNvSpPr txBox="1">
            <a:spLocks noGrp="1"/>
          </p:cNvSpPr>
          <p:nvPr>
            <p:ph type="body" idx="1"/>
          </p:nvPr>
        </p:nvSpPr>
        <p:spPr>
          <a:xfrm>
            <a:off x="4678424" y="1059025"/>
            <a:ext cx="5302189" cy="4739950"/>
          </a:xfrm>
          <a:prstGeom prst="rect">
            <a:avLst/>
          </a:prstGeom>
          <a:noFill/>
          <a:ln>
            <a:noFill/>
          </a:ln>
        </p:spPr>
        <p:txBody>
          <a:bodyPr spcFirstLastPara="1" wrap="square" lIns="91425" tIns="45700" rIns="91425" bIns="45700" anchor="ctr" anchorCtr="0">
            <a:normAutofit/>
          </a:bodyPr>
          <a:lstStyle/>
          <a:p>
            <a:pPr marL="342900" lvl="0" indent="-342900" algn="l" rtl="0">
              <a:spcBef>
                <a:spcPts val="0"/>
              </a:spcBef>
              <a:spcAft>
                <a:spcPts val="0"/>
              </a:spcAft>
              <a:buSzPts val="1440"/>
              <a:buChar char="►"/>
            </a:pPr>
            <a:r>
              <a:rPr lang="en-GB"/>
              <a:t>Setting out group contract</a:t>
            </a:r>
            <a:endParaRPr/>
          </a:p>
          <a:p>
            <a:pPr marL="342900" lvl="0" indent="-342900" algn="l" rtl="0">
              <a:spcBef>
                <a:spcPts val="1000"/>
              </a:spcBef>
              <a:spcAft>
                <a:spcPts val="0"/>
              </a:spcAft>
              <a:buSzPts val="1440"/>
              <a:buChar char="►"/>
            </a:pPr>
            <a:r>
              <a:rPr lang="en-GB"/>
              <a:t>Create case study/scenario</a:t>
            </a:r>
            <a:endParaRPr/>
          </a:p>
          <a:p>
            <a:pPr marL="342900" lvl="0" indent="-342900" algn="l" rtl="0">
              <a:spcBef>
                <a:spcPts val="1000"/>
              </a:spcBef>
              <a:spcAft>
                <a:spcPts val="0"/>
              </a:spcAft>
              <a:buSzPts val="1440"/>
              <a:buChar char="►"/>
            </a:pPr>
            <a:r>
              <a:rPr lang="en-GB"/>
              <a:t>Create and implement wireframes</a:t>
            </a:r>
            <a:endParaRPr/>
          </a:p>
          <a:p>
            <a:pPr marL="342900" lvl="0" indent="-342900" algn="l" rtl="0">
              <a:spcBef>
                <a:spcPts val="1000"/>
              </a:spcBef>
              <a:spcAft>
                <a:spcPts val="0"/>
              </a:spcAft>
              <a:buSzPts val="1440"/>
              <a:buChar char="►"/>
            </a:pPr>
            <a:r>
              <a:rPr lang="en-GB"/>
              <a:t>Setup initial pygame file</a:t>
            </a:r>
            <a:endParaRPr/>
          </a:p>
          <a:p>
            <a:pPr marL="342900" lvl="0" indent="-342900" algn="l" rtl="0">
              <a:spcBef>
                <a:spcPts val="1000"/>
              </a:spcBef>
              <a:spcAft>
                <a:spcPts val="0"/>
              </a:spcAft>
              <a:buSzPts val="1440"/>
              <a:buChar char="►"/>
            </a:pPr>
            <a:r>
              <a:rPr lang="en-GB"/>
              <a:t>Setup Git Location</a:t>
            </a:r>
            <a:endParaRPr/>
          </a:p>
          <a:p>
            <a:pPr marL="342900" lvl="0" indent="-342900" algn="l" rtl="0">
              <a:spcBef>
                <a:spcPts val="1000"/>
              </a:spcBef>
              <a:spcAft>
                <a:spcPts val="0"/>
              </a:spcAft>
              <a:buSzPts val="1440"/>
              <a:buChar char="►"/>
            </a:pPr>
            <a:r>
              <a:rPr lang="en-GB"/>
              <a:t>Programming </a:t>
            </a:r>
            <a:endParaRPr/>
          </a:p>
        </p:txBody>
      </p:sp>
      <p:pic>
        <p:nvPicPr>
          <p:cNvPr id="2" name="16">
            <a:hlinkClick r:id="" action="ppaction://media"/>
            <a:extLst>
              <a:ext uri="{FF2B5EF4-FFF2-40B4-BE49-F238E27FC236}">
                <a16:creationId xmlns:a16="http://schemas.microsoft.com/office/drawing/2014/main" id="{BDE3063B-92DE-4146-8F23-D62A234F52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7"/>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Case Study</a:t>
            </a:r>
            <a:endParaRPr/>
          </a:p>
        </p:txBody>
      </p:sp>
      <p:sp>
        <p:nvSpPr>
          <p:cNvPr id="563" name="Google Shape;563;p17"/>
          <p:cNvSpPr txBox="1">
            <a:spLocks noGrp="1"/>
          </p:cNvSpPr>
          <p:nvPr>
            <p:ph type="body" idx="1"/>
          </p:nvPr>
        </p:nvSpPr>
        <p:spPr>
          <a:xfrm>
            <a:off x="1154955" y="2603500"/>
            <a:ext cx="7554706"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a:t>Lego Brick Scenario</a:t>
            </a:r>
            <a:endParaRPr/>
          </a:p>
          <a:p>
            <a:pPr marL="342900" lvl="0" indent="-342900" algn="l" rtl="0">
              <a:spcBef>
                <a:spcPts val="1000"/>
              </a:spcBef>
              <a:spcAft>
                <a:spcPts val="0"/>
              </a:spcAft>
              <a:buSzPts val="1440"/>
              <a:buChar char="►"/>
            </a:pPr>
            <a:r>
              <a:rPr lang="en-GB"/>
              <a:t>This was our scenario we chose in a Lego brick factory. The effect temperature and pressure affected the quality and overall sales of the product. You needed to find the optimum values for the best quality at a trade-off.</a:t>
            </a:r>
            <a:endParaRPr/>
          </a:p>
          <a:p>
            <a:pPr marL="342900" lvl="0" indent="-342900" algn="l" rtl="0">
              <a:spcBef>
                <a:spcPts val="1000"/>
              </a:spcBef>
              <a:spcAft>
                <a:spcPts val="0"/>
              </a:spcAft>
              <a:buSzPts val="1440"/>
              <a:buChar char="►"/>
            </a:pPr>
            <a:r>
              <a:rPr lang="en-GB"/>
              <a:t>Each scenario has a trade off. I.e. changing to robots instead of having employees increased your output at a cost to the companies reputation. </a:t>
            </a:r>
            <a:endParaRPr/>
          </a:p>
        </p:txBody>
      </p:sp>
      <p:pic>
        <p:nvPicPr>
          <p:cNvPr id="564" name="Google Shape;564;p17" descr="A screenshot of a computer&#10;&#10;Description automatically generated"/>
          <p:cNvPicPr preferRelativeResize="0"/>
          <p:nvPr/>
        </p:nvPicPr>
        <p:blipFill rotWithShape="1">
          <a:blip r:embed="rId5">
            <a:alphaModFix/>
          </a:blip>
          <a:srcRect l="14068" t="13366" r="61293" b="22277"/>
          <a:stretch/>
        </p:blipFill>
        <p:spPr>
          <a:xfrm>
            <a:off x="9014460" y="2825750"/>
            <a:ext cx="2022586" cy="2971800"/>
          </a:xfrm>
          <a:prstGeom prst="rect">
            <a:avLst/>
          </a:prstGeom>
          <a:noFill/>
          <a:ln>
            <a:noFill/>
          </a:ln>
        </p:spPr>
      </p:pic>
      <p:pic>
        <p:nvPicPr>
          <p:cNvPr id="2" name="17">
            <a:hlinkClick r:id="" action="ppaction://media"/>
            <a:extLst>
              <a:ext uri="{FF2B5EF4-FFF2-40B4-BE49-F238E27FC236}">
                <a16:creationId xmlns:a16="http://schemas.microsoft.com/office/drawing/2014/main" id="{57C14FCA-D0D0-43E0-A131-D0F861AA9F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18"/>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Wireframe and Design</a:t>
            </a:r>
            <a:endParaRPr/>
          </a:p>
        </p:txBody>
      </p:sp>
      <p:pic>
        <p:nvPicPr>
          <p:cNvPr id="570" name="Google Shape;570;p18" descr="A picture containing sitting&#10;&#10;Description automatically generated"/>
          <p:cNvPicPr preferRelativeResize="0">
            <a:picLocks noGrp="1"/>
          </p:cNvPicPr>
          <p:nvPr>
            <p:ph type="body" idx="1"/>
          </p:nvPr>
        </p:nvPicPr>
        <p:blipFill rotWithShape="1">
          <a:blip r:embed="rId5">
            <a:alphaModFix/>
          </a:blip>
          <a:srcRect/>
          <a:stretch/>
        </p:blipFill>
        <p:spPr>
          <a:xfrm>
            <a:off x="6814064" y="2681539"/>
            <a:ext cx="4886446" cy="3416300"/>
          </a:xfrm>
          <a:prstGeom prst="rect">
            <a:avLst/>
          </a:prstGeom>
          <a:noFill/>
          <a:ln>
            <a:noFill/>
          </a:ln>
        </p:spPr>
      </p:pic>
      <p:sp>
        <p:nvSpPr>
          <p:cNvPr id="571" name="Google Shape;571;p18"/>
          <p:cNvSpPr txBox="1"/>
          <p:nvPr/>
        </p:nvSpPr>
        <p:spPr>
          <a:xfrm>
            <a:off x="1511875" y="2019714"/>
            <a:ext cx="5302189" cy="4739950"/>
          </a:xfrm>
          <a:prstGeom prst="rect">
            <a:avLst/>
          </a:prstGeom>
          <a:noFill/>
          <a:ln>
            <a:noFill/>
          </a:ln>
        </p:spPr>
        <p:txBody>
          <a:bodyPr spcFirstLastPara="1" wrap="square" lIns="91425" tIns="45700" rIns="91425" bIns="45700" anchor="ctr" anchorCtr="0">
            <a:normAutofit/>
          </a:bodyPr>
          <a:lstStyle/>
          <a:p>
            <a:pPr marL="342900" marR="0" lvl="0" indent="-342900" algn="l" rtl="0">
              <a:spcBef>
                <a:spcPts val="0"/>
              </a:spcBef>
              <a:spcAft>
                <a:spcPts val="0"/>
              </a:spcAft>
              <a:buClr>
                <a:schemeClr val="accent1"/>
              </a:buClr>
              <a:buSzPts val="1440"/>
              <a:buFont typeface="Noto Sans Symbols"/>
              <a:buChar char="►"/>
            </a:pPr>
            <a:r>
              <a:rPr lang="en-GB" sz="1800" b="0" i="0">
                <a:solidFill>
                  <a:srgbClr val="3F3F3F"/>
                </a:solidFill>
                <a:latin typeface="Century Gothic"/>
                <a:ea typeface="Century Gothic"/>
                <a:cs typeface="Century Gothic"/>
                <a:sym typeface="Century Gothic"/>
              </a:rPr>
              <a:t>Simple yet effective design. Showing each level, the advantages and disadvantages of the managerial change. </a:t>
            </a:r>
            <a:endParaRPr/>
          </a:p>
          <a:p>
            <a:pPr marL="342900" marR="0" lvl="0" indent="-342900" algn="l" rtl="0">
              <a:spcBef>
                <a:spcPts val="1000"/>
              </a:spcBef>
              <a:spcAft>
                <a:spcPts val="0"/>
              </a:spcAft>
              <a:buClr>
                <a:schemeClr val="accent1"/>
              </a:buClr>
              <a:buSzPts val="1440"/>
              <a:buFont typeface="Noto Sans Symbols"/>
              <a:buChar char="►"/>
            </a:pPr>
            <a:r>
              <a:rPr lang="en-GB" sz="1800" b="0" i="0">
                <a:solidFill>
                  <a:srgbClr val="3F3F3F"/>
                </a:solidFill>
                <a:latin typeface="Century Gothic"/>
                <a:ea typeface="Century Gothic"/>
                <a:cs typeface="Century Gothic"/>
                <a:sym typeface="Century Gothic"/>
              </a:rPr>
              <a:t>Based on statistics and a report-like form.</a:t>
            </a:r>
            <a:endParaRPr/>
          </a:p>
        </p:txBody>
      </p:sp>
      <p:pic>
        <p:nvPicPr>
          <p:cNvPr id="2" name="18">
            <a:hlinkClick r:id="" action="ppaction://media"/>
            <a:extLst>
              <a:ext uri="{FF2B5EF4-FFF2-40B4-BE49-F238E27FC236}">
                <a16:creationId xmlns:a16="http://schemas.microsoft.com/office/drawing/2014/main" id="{79EEDDF9-4A62-4C84-804A-C5DCCB11BF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Programming</a:t>
            </a:r>
            <a:endParaRPr/>
          </a:p>
        </p:txBody>
      </p:sp>
      <p:sp>
        <p:nvSpPr>
          <p:cNvPr id="577" name="Google Shape;577;p19"/>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a:t>I had setup the games core itself, focusing on producing a prototype user-interface and then set out outlining the specific functions.</a:t>
            </a:r>
            <a:endParaRPr/>
          </a:p>
          <a:p>
            <a:pPr marL="342900" lvl="0" indent="-342900" algn="l" rtl="0">
              <a:spcBef>
                <a:spcPts val="1000"/>
              </a:spcBef>
              <a:spcAft>
                <a:spcPts val="0"/>
              </a:spcAft>
              <a:buSzPts val="1440"/>
              <a:buChar char="►"/>
            </a:pPr>
            <a:r>
              <a:rPr lang="en-GB"/>
              <a:t>Afterwards, both Chris and Callum completed several of the games functions, with Chris also programming all of the data from the metaschema.</a:t>
            </a:r>
            <a:endParaRPr/>
          </a:p>
        </p:txBody>
      </p:sp>
      <p:pic>
        <p:nvPicPr>
          <p:cNvPr id="2" name="19">
            <a:hlinkClick r:id="" action="ppaction://media"/>
            <a:extLst>
              <a:ext uri="{FF2B5EF4-FFF2-40B4-BE49-F238E27FC236}">
                <a16:creationId xmlns:a16="http://schemas.microsoft.com/office/drawing/2014/main" id="{AA62EC4F-9875-4B5D-9B4C-1607DEC1E3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91000"/>
                <a:satMod val="164000"/>
                <a:lumMod val="74000"/>
              </a:schemeClr>
              <a:schemeClr val="bg2">
                <a:hueMod val="124000"/>
                <a:satMod val="140000"/>
                <a:lumMod val="142000"/>
              </a:schemeClr>
            </a:duotone>
            <a:lum/>
          </a:blip>
          <a:srcRect/>
          <a:stretch>
            <a:fillRect/>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6" name="Rectangle 25">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D476CE03-206D-4799-9165-CA9E07E434E7}"/>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a:solidFill>
                  <a:schemeClr val="tx1"/>
                </a:solidFill>
              </a:rPr>
              <a:t>Introduction</a:t>
            </a:r>
            <a:endParaRPr lang="en-US" sz="5400" dirty="0">
              <a:solidFill>
                <a:schemeClr val="tx1"/>
              </a:solidFill>
            </a:endParaRPr>
          </a:p>
        </p:txBody>
      </p:sp>
      <p:cxnSp>
        <p:nvCxnSpPr>
          <p:cNvPr id="29" name="Straight Connector 28">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93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71"/>
    </mc:Choice>
    <mc:Fallback xmlns="">
      <p:transition spd="slow" advTm="277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1"/>
        <p:cNvGrpSpPr/>
        <p:nvPr/>
      </p:nvGrpSpPr>
      <p:grpSpPr>
        <a:xfrm>
          <a:off x="0" y="0"/>
          <a:ext cx="0" cy="0"/>
          <a:chOff x="0" y="0"/>
          <a:chExt cx="0" cy="0"/>
        </a:xfrm>
      </p:grpSpPr>
      <p:sp>
        <p:nvSpPr>
          <p:cNvPr id="582" name="Google Shape;582;p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83" name="Google Shape;583;p20"/>
          <p:cNvSpPr/>
          <p:nvPr/>
        </p:nvSpPr>
        <p:spPr>
          <a:xfrm>
            <a:off x="11017539" y="467397"/>
            <a:ext cx="695829" cy="5919116"/>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84" name="Google Shape;584;p20"/>
          <p:cNvGrpSpPr/>
          <p:nvPr/>
        </p:nvGrpSpPr>
        <p:grpSpPr>
          <a:xfrm>
            <a:off x="0" y="0"/>
            <a:ext cx="12192000" cy="6858000"/>
            <a:chOff x="0" y="0"/>
            <a:chExt cx="12192000" cy="6858000"/>
          </a:xfrm>
        </p:grpSpPr>
        <p:sp>
          <p:nvSpPr>
            <p:cNvPr id="585" name="Google Shape;585;p20"/>
            <p:cNvSpPr/>
            <p:nvPr/>
          </p:nvSpPr>
          <p:spPr>
            <a:xfrm>
              <a:off x="0" y="0"/>
              <a:ext cx="12192000" cy="6858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 name="Google Shape;586;p2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gradFill>
              <a:gsLst>
                <a:gs pos="0">
                  <a:srgbClr val="8E3D3E"/>
                </a:gs>
                <a:gs pos="100000">
                  <a:srgbClr val="220D39"/>
                </a:gs>
              </a:gsLst>
              <a:path path="circle">
                <a:fillToRect r="100000" b="100000"/>
              </a:path>
              <a:tileRect l="-100000" t="-100000"/>
            </a:gradFill>
            <a:ln>
              <a:noFill/>
            </a:ln>
          </p:spPr>
        </p:sp>
      </p:grpSp>
      <p:sp>
        <p:nvSpPr>
          <p:cNvPr id="587" name="Google Shape;587;p20"/>
          <p:cNvSpPr txBox="1">
            <a:spLocks noGrp="1"/>
          </p:cNvSpPr>
          <p:nvPr>
            <p:ph type="title"/>
          </p:nvPr>
        </p:nvSpPr>
        <p:spPr>
          <a:xfrm>
            <a:off x="1000372" y="1209957"/>
            <a:ext cx="3034580" cy="4438087"/>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3200"/>
              <a:buFont typeface="Century Gothic"/>
              <a:buNone/>
            </a:pPr>
            <a:r>
              <a:rPr lang="en-GB" sz="3200">
                <a:solidFill>
                  <a:schemeClr val="dk1"/>
                </a:solidFill>
              </a:rPr>
              <a:t>Chris</a:t>
            </a:r>
            <a:endParaRPr/>
          </a:p>
        </p:txBody>
      </p:sp>
      <p:cxnSp>
        <p:nvCxnSpPr>
          <p:cNvPr id="588" name="Google Shape;588;p20"/>
          <p:cNvCxnSpPr/>
          <p:nvPr/>
        </p:nvCxnSpPr>
        <p:spPr>
          <a:xfrm>
            <a:off x="4356687" y="1930986"/>
            <a:ext cx="0" cy="3200400"/>
          </a:xfrm>
          <a:prstGeom prst="straightConnector1">
            <a:avLst/>
          </a:prstGeom>
          <a:noFill/>
          <a:ln w="15875" cap="sq" cmpd="sng">
            <a:solidFill>
              <a:schemeClr val="dk2"/>
            </a:solidFill>
            <a:prstDash val="solid"/>
            <a:miter lim="800000"/>
            <a:headEnd type="none" w="sm" len="sm"/>
            <a:tailEnd type="none" w="sm" len="sm"/>
          </a:ln>
        </p:spPr>
      </p:cxnSp>
      <p:sp>
        <p:nvSpPr>
          <p:cNvPr id="589" name="Google Shape;589;p20"/>
          <p:cNvSpPr txBox="1">
            <a:spLocks noGrp="1"/>
          </p:cNvSpPr>
          <p:nvPr>
            <p:ph type="body" idx="1"/>
          </p:nvPr>
        </p:nvSpPr>
        <p:spPr>
          <a:xfrm>
            <a:off x="4678424" y="1059025"/>
            <a:ext cx="5302189" cy="4739950"/>
          </a:xfrm>
          <a:prstGeom prst="rect">
            <a:avLst/>
          </a:prstGeom>
          <a:noFill/>
          <a:ln>
            <a:noFill/>
          </a:ln>
        </p:spPr>
        <p:txBody>
          <a:bodyPr spcFirstLastPara="1" wrap="square" lIns="91425" tIns="45700" rIns="91425" bIns="45700" anchor="ctr" anchorCtr="0">
            <a:normAutofit/>
          </a:bodyPr>
          <a:lstStyle/>
          <a:p>
            <a:pPr marL="342900" lvl="0" indent="-342900" algn="l" rtl="0">
              <a:spcBef>
                <a:spcPts val="0"/>
              </a:spcBef>
              <a:spcAft>
                <a:spcPts val="0"/>
              </a:spcAft>
              <a:buSzPts val="1440"/>
              <a:buChar char="►"/>
            </a:pPr>
            <a:r>
              <a:rPr lang="en-GB"/>
              <a:t>Decision tree research</a:t>
            </a:r>
            <a:endParaRPr/>
          </a:p>
          <a:p>
            <a:pPr marL="342900" lvl="0" indent="-342900" algn="l" rtl="0">
              <a:spcBef>
                <a:spcPts val="1000"/>
              </a:spcBef>
              <a:spcAft>
                <a:spcPts val="0"/>
              </a:spcAft>
              <a:buSzPts val="1440"/>
              <a:buChar char="►"/>
            </a:pPr>
            <a:r>
              <a:rPr lang="en-GB"/>
              <a:t>Create and assign metadata values</a:t>
            </a:r>
            <a:endParaRPr/>
          </a:p>
          <a:p>
            <a:pPr marL="342900" lvl="0" indent="-342900" algn="l" rtl="0">
              <a:spcBef>
                <a:spcPts val="1000"/>
              </a:spcBef>
              <a:spcAft>
                <a:spcPts val="0"/>
              </a:spcAft>
              <a:buSzPts val="1440"/>
              <a:buChar char="►"/>
            </a:pPr>
            <a:r>
              <a:rPr lang="en-GB"/>
              <a:t>Programming</a:t>
            </a:r>
            <a:endParaRPr/>
          </a:p>
        </p:txBody>
      </p:sp>
      <p:pic>
        <p:nvPicPr>
          <p:cNvPr id="4" name="Voice 002.m4a">
            <a:hlinkClick r:id="" action="ppaction://media"/>
            <a:extLst>
              <a:ext uri="{FF2B5EF4-FFF2-40B4-BE49-F238E27FC236}">
                <a16:creationId xmlns:a16="http://schemas.microsoft.com/office/drawing/2014/main" id="{943ADE4D-E4DA-E94D-97ED-601488EA8D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35326" y="4283200"/>
            <a:ext cx="2045287" cy="2045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Meta Data Schema</a:t>
            </a:r>
            <a:endParaRPr/>
          </a:p>
        </p:txBody>
      </p:sp>
      <p:graphicFrame>
        <p:nvGraphicFramePr>
          <p:cNvPr id="595" name="Google Shape;595;p21"/>
          <p:cNvGraphicFramePr/>
          <p:nvPr/>
        </p:nvGraphicFramePr>
        <p:xfrm>
          <a:off x="6495394" y="2601310"/>
          <a:ext cx="3421000" cy="3576700"/>
        </p:xfrm>
        <a:graphic>
          <a:graphicData uri="http://schemas.openxmlformats.org/drawingml/2006/table">
            <a:tbl>
              <a:tblPr>
                <a:noFill/>
                <a:tableStyleId>{AF79A2D5-6434-4EB9-835D-51A7E2D624BC}</a:tableStyleId>
              </a:tblPr>
              <a:tblGrid>
                <a:gridCol w="684200">
                  <a:extLst>
                    <a:ext uri="{9D8B030D-6E8A-4147-A177-3AD203B41FA5}">
                      <a16:colId xmlns:a16="http://schemas.microsoft.com/office/drawing/2014/main" val="20000"/>
                    </a:ext>
                  </a:extLst>
                </a:gridCol>
                <a:gridCol w="684200">
                  <a:extLst>
                    <a:ext uri="{9D8B030D-6E8A-4147-A177-3AD203B41FA5}">
                      <a16:colId xmlns:a16="http://schemas.microsoft.com/office/drawing/2014/main" val="20001"/>
                    </a:ext>
                  </a:extLst>
                </a:gridCol>
                <a:gridCol w="684200">
                  <a:extLst>
                    <a:ext uri="{9D8B030D-6E8A-4147-A177-3AD203B41FA5}">
                      <a16:colId xmlns:a16="http://schemas.microsoft.com/office/drawing/2014/main" val="20002"/>
                    </a:ext>
                  </a:extLst>
                </a:gridCol>
                <a:gridCol w="684200">
                  <a:extLst>
                    <a:ext uri="{9D8B030D-6E8A-4147-A177-3AD203B41FA5}">
                      <a16:colId xmlns:a16="http://schemas.microsoft.com/office/drawing/2014/main" val="20003"/>
                    </a:ext>
                  </a:extLst>
                </a:gridCol>
                <a:gridCol w="684200">
                  <a:extLst>
                    <a:ext uri="{9D8B030D-6E8A-4147-A177-3AD203B41FA5}">
                      <a16:colId xmlns:a16="http://schemas.microsoft.com/office/drawing/2014/main" val="20004"/>
                    </a:ext>
                  </a:extLst>
                </a:gridCol>
              </a:tblGrid>
              <a:tr h="175750">
                <a:tc>
                  <a:txBody>
                    <a:bodyPr/>
                    <a:lstStyle/>
                    <a:p>
                      <a:pPr marL="0" marR="0" lvl="0" indent="0" algn="l" rtl="0">
                        <a:spcBef>
                          <a:spcPts val="0"/>
                        </a:spcBef>
                        <a:spcAft>
                          <a:spcPts val="0"/>
                        </a:spcAft>
                        <a:buNone/>
                      </a:pPr>
                      <a:r>
                        <a:rPr lang="en-GB" sz="400" b="1" i="0" u="none" strike="noStrike" cap="none">
                          <a:solidFill>
                            <a:srgbClr val="000000"/>
                          </a:solidFill>
                          <a:latin typeface="Arial"/>
                          <a:ea typeface="Arial"/>
                          <a:cs typeface="Arial"/>
                          <a:sym typeface="Arial"/>
                        </a:rPr>
                        <a:t>Variable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1" i="0" u="none" strike="noStrike" cap="none">
                          <a:solidFill>
                            <a:srgbClr val="000000"/>
                          </a:solidFill>
                          <a:latin typeface="Arial"/>
                          <a:ea typeface="Arial"/>
                          <a:cs typeface="Arial"/>
                          <a:sym typeface="Arial"/>
                        </a:rPr>
                        <a:t>Increase Outcome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1" i="0" u="none" strike="noStrike" cap="none">
                          <a:solidFill>
                            <a:srgbClr val="000000"/>
                          </a:solidFill>
                          <a:latin typeface="Arial"/>
                          <a:ea typeface="Arial"/>
                          <a:cs typeface="Arial"/>
                          <a:sym typeface="Arial"/>
                        </a:rPr>
                        <a:t>Increase Cost/Gain</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1" i="0" u="none" strike="noStrike" cap="none">
                          <a:solidFill>
                            <a:srgbClr val="000000"/>
                          </a:solidFill>
                          <a:latin typeface="Arial"/>
                          <a:ea typeface="Arial"/>
                          <a:cs typeface="Arial"/>
                          <a:sym typeface="Arial"/>
                        </a:rPr>
                        <a:t>Decrease Outcome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1" i="0" u="none" strike="noStrike" cap="none">
                          <a:solidFill>
                            <a:srgbClr val="000000"/>
                          </a:solidFill>
                          <a:latin typeface="Arial"/>
                          <a:ea typeface="Arial"/>
                          <a:cs typeface="Arial"/>
                          <a:sym typeface="Arial"/>
                        </a:rPr>
                        <a:t>Decrease Cost/Gain</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9475">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Number of Lines</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Greater volume of product created</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a:t>
                      </a:r>
                      <a:endParaRPr sz="700" u="none" strike="noStrike" cap="none"/>
                    </a:p>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More electricity required</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Lower volume of product created</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Small refund £,</a:t>
                      </a:r>
                      <a:endParaRPr sz="700" u="none" strike="noStrike" cap="none"/>
                    </a:p>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Less electricity required</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5750">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Speed of conveyor belt</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Reduced production time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5750">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Speed of delivery truck</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More materials per day</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9475">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Temperature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Produces brick more quickly</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Costs more electricity,</a:t>
                      </a:r>
                      <a:endParaRPr sz="700" u="none" strike="noStrike" cap="none"/>
                    </a:p>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Costs quality</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Produces brick more slowly, higher quality</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Costs less electricity,</a:t>
                      </a:r>
                      <a:endParaRPr sz="700" u="none" strike="noStrike" cap="none"/>
                    </a:p>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Costs time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03200">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Pressure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Produces brick more quickly</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Costs more electricity,</a:t>
                      </a:r>
                      <a:endParaRPr sz="700" u="none" strike="noStrike" cap="none"/>
                    </a:p>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Costs quality</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Produces brick more slowly</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Costs less electricity,</a:t>
                      </a:r>
                      <a:endParaRPr sz="700" u="none" strike="noStrike" cap="none"/>
                    </a:p>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costs time,</a:t>
                      </a:r>
                      <a:endParaRPr sz="700" u="none" strike="noStrike" cap="none"/>
                    </a:p>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gain quality</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75750">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Number of silos</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Greater material storage capacity</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75750">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Size of boxes</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More product per box</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 per month</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Less product per box</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Costs less £</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75750">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Size of storage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Greater number of boxes stored</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75750">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Marketing Budget</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Increase in sales</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 per month</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Decrease in sales</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less £</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75750">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Number of Packers</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Faster truck loading time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 per month</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Slower truck loading time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less £</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39475">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Material sourcing team budget</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Cheaper Materials</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Costs quality, costs £ per month</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Higher quality product</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Materials cost more £</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39475">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Number of delivery trucks</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Greater quantity of product can be delivered</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 per month</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Lower quantity of product can be delivered</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Decreased cost</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303200">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Human to Robot worker upgrade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Greater brick production and truck loading speed</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Lower Cost, costs reputation</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39475">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Waste machine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No waste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Costs £, Increased reputation</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Cannot downgrade</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366925">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Purchase wind/solar power</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No effects on production</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Increase in electricity, increase in reputation,</a:t>
                      </a:r>
                      <a:endParaRPr sz="700" u="none" strike="noStrike" cap="none"/>
                    </a:p>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Cost £</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999999"/>
                          </a:solidFill>
                          <a:latin typeface="Arial"/>
                          <a:ea typeface="Arial"/>
                          <a:cs typeface="Arial"/>
                          <a:sym typeface="Arial"/>
                        </a:rPr>
                        <a:t>No effects on production</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400" b="0" i="0" u="none" strike="noStrike" cap="none">
                          <a:solidFill>
                            <a:srgbClr val="000000"/>
                          </a:solidFill>
                          <a:latin typeface="Arial"/>
                          <a:ea typeface="Arial"/>
                          <a:cs typeface="Arial"/>
                          <a:sym typeface="Arial"/>
                        </a:rPr>
                        <a:t>Small refund, decreased electricity, decreases reputation</a:t>
                      </a:r>
                      <a:endParaRPr sz="700" u="none" strike="noStrike" cap="none"/>
                    </a:p>
                  </a:txBody>
                  <a:tcPr marL="23050" marR="23050" marT="23050" marB="230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
        <p:nvSpPr>
          <p:cNvPr id="596" name="Google Shape;596;p21"/>
          <p:cNvSpPr/>
          <p:nvPr/>
        </p:nvSpPr>
        <p:spPr>
          <a:xfrm>
            <a:off x="8581390" y="2761933"/>
            <a:ext cx="12192000" cy="457200"/>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br>
              <a:rPr kumimoji="0" lang="en-GB" sz="1800" b="0" i="0" u="none" strike="noStrike" kern="0" cap="none" spc="0" normalizeH="0" baseline="0" noProof="0">
                <a:ln>
                  <a:noFill/>
                </a:ln>
                <a:solidFill>
                  <a:srgbClr val="000000"/>
                </a:solidFill>
                <a:effectLst/>
                <a:uLnTx/>
                <a:uFillTx/>
                <a:latin typeface="Arial"/>
                <a:ea typeface="Arial"/>
                <a:cs typeface="Arial"/>
                <a:sym typeface="Arial"/>
              </a:rPr>
            </a:b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Century Gothic"/>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7" name="Google Shape;597;p21"/>
          <p:cNvSpPr txBox="1"/>
          <p:nvPr/>
        </p:nvSpPr>
        <p:spPr>
          <a:xfrm>
            <a:off x="793811" y="2844244"/>
            <a:ext cx="5302189" cy="3420096"/>
          </a:xfrm>
          <a:prstGeom prst="rect">
            <a:avLst/>
          </a:prstGeom>
          <a:noFill/>
          <a:ln>
            <a:noFill/>
          </a:ln>
        </p:spPr>
        <p:txBody>
          <a:bodyPr spcFirstLastPara="1" wrap="square" lIns="91425" tIns="45700" rIns="91425" bIns="45700" anchor="ctr" anchorCtr="0">
            <a:normAutofit/>
          </a:bodyPr>
          <a:lstStyle/>
          <a:p>
            <a:pPr marL="342900" marR="0" lvl="0" indent="-342900" algn="l" defTabSz="914400" rtl="0" eaLnBrk="1" fontAlgn="auto" latinLnBrk="0" hangingPunct="1">
              <a:lnSpc>
                <a:spcPct val="100000"/>
              </a:lnSpc>
              <a:spcBef>
                <a:spcPts val="0"/>
              </a:spcBef>
              <a:spcAft>
                <a:spcPts val="0"/>
              </a:spcAft>
              <a:buClr>
                <a:srgbClr val="92278F"/>
              </a:buClr>
              <a:buSzPts val="1440"/>
              <a:buFont typeface="Noto Sans Symbols"/>
              <a:buChar char="►"/>
              <a:tabLst/>
              <a:defRPr/>
            </a:pPr>
            <a:r>
              <a:rPr kumimoji="0" lang="en-GB" sz="1800" b="0" i="0" u="none" strike="noStrike" kern="0" cap="none" spc="0" normalizeH="0" baseline="0" noProof="0">
                <a:ln>
                  <a:noFill/>
                </a:ln>
                <a:solidFill>
                  <a:srgbClr val="3F3F3F"/>
                </a:solidFill>
                <a:effectLst/>
                <a:uLnTx/>
                <a:uFillTx/>
                <a:latin typeface="Century Gothic"/>
                <a:ea typeface="Century Gothic"/>
                <a:cs typeface="Century Gothic"/>
                <a:sym typeface="Century Gothic"/>
              </a:rPr>
              <a:t>The meta data schema was to help plan and setup how levels progressed and affected the statistics.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Voice 003.m4a">
            <a:hlinkClick r:id="" action="ppaction://media"/>
            <a:extLst>
              <a:ext uri="{FF2B5EF4-FFF2-40B4-BE49-F238E27FC236}">
                <a16:creationId xmlns:a16="http://schemas.microsoft.com/office/drawing/2014/main" id="{364A9AEA-8782-1542-B1A2-CC113C6482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15788" y="4879307"/>
            <a:ext cx="1551720" cy="1551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1"/>
        <p:cNvGrpSpPr/>
        <p:nvPr/>
      </p:nvGrpSpPr>
      <p:grpSpPr>
        <a:xfrm>
          <a:off x="0" y="0"/>
          <a:ext cx="0" cy="0"/>
          <a:chOff x="0" y="0"/>
          <a:chExt cx="0" cy="0"/>
        </a:xfrm>
      </p:grpSpPr>
      <p:sp>
        <p:nvSpPr>
          <p:cNvPr id="602" name="Google Shape;602;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03" name="Google Shape;603;p22"/>
          <p:cNvSpPr/>
          <p:nvPr/>
        </p:nvSpPr>
        <p:spPr>
          <a:xfrm>
            <a:off x="11017539" y="467397"/>
            <a:ext cx="695829" cy="5919116"/>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4" name="Google Shape;604;p22"/>
          <p:cNvGrpSpPr/>
          <p:nvPr/>
        </p:nvGrpSpPr>
        <p:grpSpPr>
          <a:xfrm>
            <a:off x="0" y="0"/>
            <a:ext cx="12192000" cy="6858000"/>
            <a:chOff x="0" y="0"/>
            <a:chExt cx="12192000" cy="6858000"/>
          </a:xfrm>
        </p:grpSpPr>
        <p:sp>
          <p:nvSpPr>
            <p:cNvPr id="605" name="Google Shape;605;p22"/>
            <p:cNvSpPr/>
            <p:nvPr/>
          </p:nvSpPr>
          <p:spPr>
            <a:xfrm>
              <a:off x="0" y="0"/>
              <a:ext cx="12192000" cy="6858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 name="Google Shape;606;p2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gradFill>
              <a:gsLst>
                <a:gs pos="0">
                  <a:srgbClr val="8E3D3E"/>
                </a:gs>
                <a:gs pos="100000">
                  <a:srgbClr val="220D39"/>
                </a:gs>
              </a:gsLst>
              <a:path path="circle">
                <a:fillToRect r="100000" b="100000"/>
              </a:path>
              <a:tileRect l="-100000" t="-100000"/>
            </a:gradFill>
            <a:ln>
              <a:noFill/>
            </a:ln>
          </p:spPr>
        </p:sp>
      </p:grpSp>
      <p:sp>
        <p:nvSpPr>
          <p:cNvPr id="607" name="Google Shape;607;p22"/>
          <p:cNvSpPr txBox="1">
            <a:spLocks noGrp="1"/>
          </p:cNvSpPr>
          <p:nvPr>
            <p:ph type="title"/>
          </p:nvPr>
        </p:nvSpPr>
        <p:spPr>
          <a:xfrm>
            <a:off x="1000372" y="1209957"/>
            <a:ext cx="3034580" cy="4438087"/>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3200"/>
              <a:buFont typeface="Century Gothic"/>
              <a:buNone/>
            </a:pPr>
            <a:r>
              <a:rPr lang="en-GB" sz="3200">
                <a:solidFill>
                  <a:schemeClr val="dk1"/>
                </a:solidFill>
              </a:rPr>
              <a:t>Callum</a:t>
            </a:r>
            <a:endParaRPr/>
          </a:p>
        </p:txBody>
      </p:sp>
      <p:cxnSp>
        <p:nvCxnSpPr>
          <p:cNvPr id="608" name="Google Shape;608;p22"/>
          <p:cNvCxnSpPr/>
          <p:nvPr/>
        </p:nvCxnSpPr>
        <p:spPr>
          <a:xfrm>
            <a:off x="4356687" y="1930986"/>
            <a:ext cx="0" cy="3200400"/>
          </a:xfrm>
          <a:prstGeom prst="straightConnector1">
            <a:avLst/>
          </a:prstGeom>
          <a:noFill/>
          <a:ln w="15875" cap="sq" cmpd="sng">
            <a:solidFill>
              <a:schemeClr val="dk2"/>
            </a:solidFill>
            <a:prstDash val="solid"/>
            <a:miter lim="800000"/>
            <a:headEnd type="none" w="sm" len="sm"/>
            <a:tailEnd type="none" w="sm" len="sm"/>
          </a:ln>
        </p:spPr>
      </p:cxnSp>
      <p:sp>
        <p:nvSpPr>
          <p:cNvPr id="609" name="Google Shape;609;p22"/>
          <p:cNvSpPr txBox="1">
            <a:spLocks noGrp="1"/>
          </p:cNvSpPr>
          <p:nvPr>
            <p:ph type="body" idx="1"/>
          </p:nvPr>
        </p:nvSpPr>
        <p:spPr>
          <a:xfrm>
            <a:off x="4678424" y="1059025"/>
            <a:ext cx="5302189" cy="4739950"/>
          </a:xfrm>
          <a:prstGeom prst="rect">
            <a:avLst/>
          </a:prstGeom>
          <a:noFill/>
          <a:ln>
            <a:noFill/>
          </a:ln>
        </p:spPr>
        <p:txBody>
          <a:bodyPr spcFirstLastPara="1" wrap="square" lIns="91425" tIns="45700" rIns="91425" bIns="45700" anchor="ctr" anchorCtr="0">
            <a:normAutofit/>
          </a:bodyPr>
          <a:lstStyle/>
          <a:p>
            <a:pPr marL="342900" lvl="0" indent="-342900" algn="l" rtl="0">
              <a:spcBef>
                <a:spcPts val="0"/>
              </a:spcBef>
              <a:spcAft>
                <a:spcPts val="0"/>
              </a:spcAft>
              <a:buSzPts val="1440"/>
              <a:buChar char="►"/>
            </a:pPr>
            <a:r>
              <a:rPr lang="en-GB"/>
              <a:t>Creating gantt chart</a:t>
            </a:r>
            <a:endParaRPr/>
          </a:p>
          <a:p>
            <a:pPr marL="342900" lvl="0" indent="-342900" algn="l" rtl="0">
              <a:spcBef>
                <a:spcPts val="1000"/>
              </a:spcBef>
              <a:spcAft>
                <a:spcPts val="0"/>
              </a:spcAft>
              <a:buSzPts val="1440"/>
              <a:buChar char="►"/>
            </a:pPr>
            <a:r>
              <a:rPr lang="en-GB"/>
              <a:t>Creating decision tree</a:t>
            </a:r>
            <a:endParaRPr/>
          </a:p>
          <a:p>
            <a:pPr marL="342900" lvl="0" indent="-342900" algn="l" rtl="0">
              <a:spcBef>
                <a:spcPts val="1000"/>
              </a:spcBef>
              <a:spcAft>
                <a:spcPts val="0"/>
              </a:spcAft>
              <a:buSzPts val="1440"/>
              <a:buChar char="►"/>
            </a:pPr>
            <a:r>
              <a:rPr lang="en-GB"/>
              <a:t>Programming</a:t>
            </a:r>
            <a:endParaRPr/>
          </a:p>
        </p:txBody>
      </p:sp>
      <p:pic>
        <p:nvPicPr>
          <p:cNvPr id="2" name="Voice 004.m4a">
            <a:hlinkClick r:id="" action="ppaction://media"/>
            <a:extLst>
              <a:ext uri="{FF2B5EF4-FFF2-40B4-BE49-F238E27FC236}">
                <a16:creationId xmlns:a16="http://schemas.microsoft.com/office/drawing/2014/main" id="{4218B08F-8032-9C4A-8293-80FED0DBAF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53100" y="3086100"/>
            <a:ext cx="685800" cy="68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23"/>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How far we got and errors</a:t>
            </a:r>
            <a:endParaRPr/>
          </a:p>
        </p:txBody>
      </p:sp>
      <p:sp>
        <p:nvSpPr>
          <p:cNvPr id="615" name="Google Shape;615;p23"/>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a:t>We got the basics of the game up and running.</a:t>
            </a:r>
            <a:endParaRPr/>
          </a:p>
          <a:p>
            <a:pPr marL="342900" lvl="0" indent="-342900" algn="l" rtl="0">
              <a:spcBef>
                <a:spcPts val="1000"/>
              </a:spcBef>
              <a:spcAft>
                <a:spcPts val="0"/>
              </a:spcAft>
              <a:buSzPts val="1440"/>
              <a:buChar char="►"/>
            </a:pPr>
            <a:r>
              <a:rPr lang="en-GB"/>
              <a:t>There are a few errors. </a:t>
            </a:r>
          </a:p>
          <a:p>
            <a:pPr marL="342900" lvl="0" indent="-342900" algn="l" rtl="0">
              <a:spcBef>
                <a:spcPts val="1000"/>
              </a:spcBef>
              <a:spcAft>
                <a:spcPts val="0"/>
              </a:spcAft>
              <a:buSzPts val="1440"/>
              <a:buChar char="►"/>
            </a:pPr>
            <a:r>
              <a:rPr lang="en-GB"/>
              <a:t>The levels and effects do not update. </a:t>
            </a:r>
          </a:p>
          <a:p>
            <a:pPr marL="342900" lvl="0" indent="-342900" algn="l" rtl="0">
              <a:spcBef>
                <a:spcPts val="1000"/>
              </a:spcBef>
              <a:spcAft>
                <a:spcPts val="0"/>
              </a:spcAft>
              <a:buSzPts val="1440"/>
              <a:buChar char="►"/>
            </a:pPr>
            <a:r>
              <a:rPr lang="en-GB"/>
              <a:t>The statistics do not show other than the Cash.</a:t>
            </a:r>
            <a:endParaRPr/>
          </a:p>
          <a:p>
            <a:pPr marL="342900" lvl="0" indent="-342900" algn="l" rtl="0">
              <a:spcBef>
                <a:spcPts val="1000"/>
              </a:spcBef>
              <a:spcAft>
                <a:spcPts val="0"/>
              </a:spcAft>
              <a:buSzPts val="1440"/>
              <a:buChar char="►"/>
            </a:pPr>
            <a:r>
              <a:rPr lang="en-GB"/>
              <a:t>To develop it further we would fix these to produce a more enjoyable game.</a:t>
            </a:r>
          </a:p>
          <a:p>
            <a:pPr marL="342900" indent="-342900"/>
            <a:r>
              <a:rPr lang="en-GB"/>
              <a:t>Covid-19</a:t>
            </a:r>
          </a:p>
          <a:p>
            <a:pPr marL="342900" indent="-251459">
              <a:buNone/>
            </a:pPr>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9"/>
        <p:cNvGrpSpPr/>
        <p:nvPr/>
      </p:nvGrpSpPr>
      <p:grpSpPr>
        <a:xfrm>
          <a:off x="0" y="0"/>
          <a:ext cx="0" cy="0"/>
          <a:chOff x="0" y="0"/>
          <a:chExt cx="0" cy="0"/>
        </a:xfrm>
      </p:grpSpPr>
      <p:sp>
        <p:nvSpPr>
          <p:cNvPr id="620" name="Google Shape;620;p2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grpSp>
        <p:nvGrpSpPr>
          <p:cNvPr id="621" name="Google Shape;621;p24"/>
          <p:cNvGrpSpPr/>
          <p:nvPr/>
        </p:nvGrpSpPr>
        <p:grpSpPr>
          <a:xfrm>
            <a:off x="0" y="0"/>
            <a:ext cx="12192000" cy="6858000"/>
            <a:chOff x="0" y="0"/>
            <a:chExt cx="12192000" cy="6858000"/>
          </a:xfrm>
        </p:grpSpPr>
        <p:sp>
          <p:nvSpPr>
            <p:cNvPr id="622" name="Google Shape;622;p24"/>
            <p:cNvSpPr/>
            <p:nvPr/>
          </p:nvSpPr>
          <p:spPr>
            <a:xfrm>
              <a:off x="0" y="0"/>
              <a:ext cx="12192000" cy="6858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 name="Google Shape;623;p2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624" name="Google Shape;624;p24"/>
          <p:cNvSpPr txBox="1">
            <a:spLocks noGrp="1"/>
          </p:cNvSpPr>
          <p:nvPr>
            <p:ph type="title"/>
          </p:nvPr>
        </p:nvSpPr>
        <p:spPr>
          <a:xfrm>
            <a:off x="836247" y="1085549"/>
            <a:ext cx="3430947" cy="4686903"/>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lt1"/>
              </a:buClr>
              <a:buSzPts val="3600"/>
              <a:buFont typeface="Century Gothic"/>
              <a:buNone/>
            </a:pPr>
            <a:r>
              <a:rPr lang="en-GB">
                <a:solidFill>
                  <a:schemeClr val="lt1"/>
                </a:solidFill>
              </a:rPr>
              <a:t>Play it</a:t>
            </a:r>
            <a:endParaRPr/>
          </a:p>
        </p:txBody>
      </p:sp>
      <p:cxnSp>
        <p:nvCxnSpPr>
          <p:cNvPr id="625" name="Google Shape;625;p24"/>
          <p:cNvCxnSpPr/>
          <p:nvPr/>
        </p:nvCxnSpPr>
        <p:spPr>
          <a:xfrm>
            <a:off x="4654296" y="1930986"/>
            <a:ext cx="0" cy="3200400"/>
          </a:xfrm>
          <a:prstGeom prst="straightConnector1">
            <a:avLst/>
          </a:prstGeom>
          <a:noFill/>
          <a:ln w="15875" cap="sq" cmpd="sng">
            <a:solidFill>
              <a:schemeClr val="lt1"/>
            </a:solidFill>
            <a:prstDash val="solid"/>
            <a:miter lim="800000"/>
            <a:headEnd type="none" w="sm" len="sm"/>
            <a:tailEnd type="none" w="sm" len="sm"/>
          </a:ln>
        </p:spPr>
      </p:cxnSp>
      <p:sp>
        <p:nvSpPr>
          <p:cNvPr id="626" name="Google Shape;626;p24"/>
          <p:cNvSpPr txBox="1">
            <a:spLocks noGrp="1"/>
          </p:cNvSpPr>
          <p:nvPr>
            <p:ph type="body" idx="1"/>
          </p:nvPr>
        </p:nvSpPr>
        <p:spPr>
          <a:xfrm>
            <a:off x="4903086" y="1085549"/>
            <a:ext cx="6574209" cy="4686903"/>
          </a:xfrm>
          <a:prstGeom prst="rect">
            <a:avLst/>
          </a:prstGeom>
          <a:noFill/>
          <a:ln>
            <a:noFill/>
          </a:ln>
        </p:spPr>
        <p:txBody>
          <a:bodyPr spcFirstLastPara="1" wrap="square" lIns="91425" tIns="45700" rIns="91425" bIns="45700" anchor="ctr" anchorCtr="0">
            <a:normAutofit/>
          </a:bodyPr>
          <a:lstStyle/>
          <a:p>
            <a:pPr marL="342900" lvl="0" indent="-342900" algn="l" rtl="0">
              <a:spcBef>
                <a:spcPts val="0"/>
              </a:spcBef>
              <a:spcAft>
                <a:spcPts val="0"/>
              </a:spcAft>
              <a:buSzPts val="1440"/>
              <a:buChar char="►"/>
            </a:pPr>
            <a:r>
              <a:rPr lang="en-GB">
                <a:solidFill>
                  <a:schemeClr val="lt1"/>
                </a:solidFill>
              </a:rPr>
              <a:t>LINK:</a:t>
            </a:r>
            <a:r>
              <a:rPr lang="en-GB">
                <a:solidFill>
                  <a:srgbClr val="0066FF"/>
                </a:solidFill>
              </a:rPr>
              <a:t> </a:t>
            </a:r>
            <a:r>
              <a:rPr lang="en-GB" u="sng">
                <a:solidFill>
                  <a:srgbClr val="0066FF"/>
                </a:solidFill>
                <a:hlinkClick r:id="rId4"/>
              </a:rPr>
              <a:t>https://git.yorkdc.net:8888/ben.coxford/gameproject</a:t>
            </a:r>
            <a:endParaRPr>
              <a:solidFill>
                <a:srgbClr val="0066FF"/>
              </a:solidFill>
            </a:endParaRPr>
          </a:p>
          <a:p>
            <a:pPr marL="342900" lvl="0" indent="-342900" algn="l" rtl="0">
              <a:spcBef>
                <a:spcPts val="1000"/>
              </a:spcBef>
              <a:spcAft>
                <a:spcPts val="0"/>
              </a:spcAft>
              <a:buSzPts val="1440"/>
              <a:buChar char="►"/>
            </a:pPr>
            <a:r>
              <a:rPr lang="en-GB">
                <a:solidFill>
                  <a:schemeClr val="lt1"/>
                </a:solidFill>
              </a:rPr>
              <a:t>Download and clone the file named PyGameFactoryGameGroup3.py. </a:t>
            </a:r>
            <a:endParaRPr/>
          </a:p>
          <a:p>
            <a:pPr marL="342900" lvl="0" indent="-342900" algn="l" rtl="0">
              <a:spcBef>
                <a:spcPts val="1000"/>
              </a:spcBef>
              <a:spcAft>
                <a:spcPts val="0"/>
              </a:spcAft>
              <a:buSzPts val="1440"/>
              <a:buChar char="►"/>
            </a:pPr>
            <a:r>
              <a:rPr lang="en-GB">
                <a:solidFill>
                  <a:schemeClr val="lt1"/>
                </a:solidFill>
              </a:rPr>
              <a:t>Use: </a:t>
            </a:r>
            <a:r>
              <a:rPr lang="en-GB" i="1">
                <a:solidFill>
                  <a:schemeClr val="lt1"/>
                </a:solidFill>
              </a:rPr>
              <a:t>git clone &lt;link&gt; in cmd.</a:t>
            </a:r>
            <a:endParaRPr/>
          </a:p>
          <a:p>
            <a:pPr marL="342900" lvl="0" indent="-342900" algn="l" rtl="0">
              <a:spcBef>
                <a:spcPts val="1000"/>
              </a:spcBef>
              <a:spcAft>
                <a:spcPts val="0"/>
              </a:spcAft>
              <a:buSzPts val="1440"/>
              <a:buChar char="►"/>
            </a:pPr>
            <a:r>
              <a:rPr lang="en-GB">
                <a:solidFill>
                  <a:schemeClr val="lt1"/>
                </a:solidFill>
              </a:rPr>
              <a:t>You must have Python and Pygame installed.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a:extLst>
              <a:ext uri="{FF2B5EF4-FFF2-40B4-BE49-F238E27FC236}">
                <a16:creationId xmlns:a16="http://schemas.microsoft.com/office/drawing/2014/main" id="{607FABA3-1086-4BF1-B47D-0C81952463BA}"/>
              </a:ext>
            </a:extLst>
          </p:cNvPr>
          <p:cNvSpPr>
            <a:spLocks noGrp="1"/>
          </p:cNvSpPr>
          <p:nvPr>
            <p:ph type="title"/>
          </p:nvPr>
        </p:nvSpPr>
        <p:spPr>
          <a:xfrm>
            <a:off x="1000372" y="1209957"/>
            <a:ext cx="3034580" cy="4438087"/>
          </a:xfrm>
        </p:spPr>
        <p:txBody>
          <a:bodyPr anchor="ctr">
            <a:normAutofit/>
          </a:bodyPr>
          <a:lstStyle/>
          <a:p>
            <a:pPr algn="r"/>
            <a:r>
              <a:rPr lang="en-GB" sz="3200" dirty="0">
                <a:solidFill>
                  <a:schemeClr val="tx1"/>
                </a:solidFill>
              </a:rPr>
              <a:t>Group Info</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5E514B-1526-4A5B-9758-CD54FB651962}"/>
              </a:ext>
            </a:extLst>
          </p:cNvPr>
          <p:cNvSpPr>
            <a:spLocks noGrp="1"/>
          </p:cNvSpPr>
          <p:nvPr>
            <p:ph idx="1"/>
          </p:nvPr>
        </p:nvSpPr>
        <p:spPr>
          <a:xfrm>
            <a:off x="4678423" y="1209957"/>
            <a:ext cx="5633973" cy="4739950"/>
          </a:xfrm>
        </p:spPr>
        <p:txBody>
          <a:bodyPr anchor="ctr">
            <a:normAutofit/>
          </a:bodyPr>
          <a:lstStyle/>
          <a:p>
            <a:r>
              <a:rPr lang="en-GB" dirty="0">
                <a:solidFill>
                  <a:schemeClr val="tx1"/>
                </a:solidFill>
              </a:rPr>
              <a:t>Group Number: 3</a:t>
            </a:r>
          </a:p>
          <a:p>
            <a:r>
              <a:rPr lang="en-GB" dirty="0">
                <a:solidFill>
                  <a:schemeClr val="tx1"/>
                </a:solidFill>
              </a:rPr>
              <a:t>Group Name: We’re group 3…</a:t>
            </a:r>
          </a:p>
          <a:p>
            <a:r>
              <a:rPr lang="en-GB" dirty="0">
                <a:solidFill>
                  <a:schemeClr val="tx1"/>
                </a:solidFill>
              </a:rPr>
              <a:t>Concept Title: Workflow Management Game</a:t>
            </a:r>
          </a:p>
          <a:p>
            <a:r>
              <a:rPr lang="en-GB" dirty="0">
                <a:solidFill>
                  <a:schemeClr val="tx1"/>
                </a:solidFill>
              </a:rPr>
              <a:t>Group Goal: To develop a solution to a business problem using project management and agile SCRUM methodology. Focus on developing our soft skills.</a:t>
            </a:r>
          </a:p>
        </p:txBody>
      </p:sp>
      <p:pic>
        <p:nvPicPr>
          <p:cNvPr id="6" name="Audio 5">
            <a:hlinkClick r:id="" action="ppaction://media"/>
            <a:extLst>
              <a:ext uri="{FF2B5EF4-FFF2-40B4-BE49-F238E27FC236}">
                <a16:creationId xmlns:a16="http://schemas.microsoft.com/office/drawing/2014/main" id="{CE9F18F7-AE11-4B12-932D-71AC59EFC6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40146242"/>
      </p:ext>
    </p:extLst>
  </p:cSld>
  <p:clrMapOvr>
    <a:masterClrMapping/>
  </p:clrMapOvr>
  <mc:AlternateContent xmlns:mc="http://schemas.openxmlformats.org/markup-compatibility/2006" xmlns:p14="http://schemas.microsoft.com/office/powerpoint/2010/main">
    <mc:Choice Requires="p14">
      <p:transition spd="slow" p14:dur="2000" advTm="17597"/>
    </mc:Choice>
    <mc:Fallback xmlns="">
      <p:transition spd="slow" advTm="17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6" name="Rectangle 25">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D476CE03-206D-4799-9165-CA9E07E434E7}"/>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a:solidFill>
                  <a:schemeClr val="tx1"/>
                </a:solidFill>
              </a:rPr>
              <a:t>Business Concept</a:t>
            </a:r>
          </a:p>
        </p:txBody>
      </p:sp>
      <p:cxnSp>
        <p:nvCxnSpPr>
          <p:cNvPr id="29" name="Straight Connector 28">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6761ABA2-4908-40E4-9108-90EBB96D97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90013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207"/>
    </mc:Choice>
    <mc:Fallback xmlns="">
      <p:transition spd="slow" advTm="2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a:extLst>
              <a:ext uri="{FF2B5EF4-FFF2-40B4-BE49-F238E27FC236}">
                <a16:creationId xmlns:a16="http://schemas.microsoft.com/office/drawing/2014/main" id="{591C8EC0-4C5C-4A0B-9507-093BB7F359A0}"/>
              </a:ext>
            </a:extLst>
          </p:cNvPr>
          <p:cNvSpPr>
            <a:spLocks noGrp="1"/>
          </p:cNvSpPr>
          <p:nvPr>
            <p:ph type="title"/>
          </p:nvPr>
        </p:nvSpPr>
        <p:spPr>
          <a:xfrm>
            <a:off x="1000372" y="1209957"/>
            <a:ext cx="3034580" cy="4438087"/>
          </a:xfrm>
        </p:spPr>
        <p:txBody>
          <a:bodyPr anchor="ctr">
            <a:normAutofit/>
          </a:bodyPr>
          <a:lstStyle/>
          <a:p>
            <a:pPr algn="r"/>
            <a:r>
              <a:rPr lang="en-GB" sz="3200">
                <a:solidFill>
                  <a:schemeClr val="tx1"/>
                </a:solidFill>
              </a:rPr>
              <a:t>Workflow Management Game</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EDE635-E30A-4841-8CC2-DF18ECBC32CE}"/>
              </a:ext>
            </a:extLst>
          </p:cNvPr>
          <p:cNvSpPr>
            <a:spLocks noGrp="1"/>
          </p:cNvSpPr>
          <p:nvPr>
            <p:ph idx="1"/>
          </p:nvPr>
        </p:nvSpPr>
        <p:spPr>
          <a:xfrm>
            <a:off x="4678423" y="1161211"/>
            <a:ext cx="5302189" cy="4739950"/>
          </a:xfrm>
        </p:spPr>
        <p:txBody>
          <a:bodyPr anchor="ctr">
            <a:normAutofit/>
          </a:bodyPr>
          <a:lstStyle/>
          <a:p>
            <a:r>
              <a:rPr lang="en-GB" dirty="0">
                <a:solidFill>
                  <a:schemeClr val="tx1"/>
                </a:solidFill>
              </a:rPr>
              <a:t>We wanted to create a workflow management game to allow managers to improve their resource and time management skills in a factory scenario.</a:t>
            </a:r>
          </a:p>
          <a:p>
            <a:r>
              <a:rPr lang="en-GB" dirty="0">
                <a:solidFill>
                  <a:schemeClr val="tx1"/>
                </a:solidFill>
              </a:rPr>
              <a:t>We took an example of a Lego factory creating sets and how various factors can effect the businesses reputation, sales and profits.</a:t>
            </a:r>
          </a:p>
        </p:txBody>
      </p:sp>
      <p:pic>
        <p:nvPicPr>
          <p:cNvPr id="4" name="Audio 3">
            <a:hlinkClick r:id="" action="ppaction://media"/>
            <a:extLst>
              <a:ext uri="{FF2B5EF4-FFF2-40B4-BE49-F238E27FC236}">
                <a16:creationId xmlns:a16="http://schemas.microsoft.com/office/drawing/2014/main" id="{F1ED4481-A181-4576-A5FE-ED5E811FF5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6929560"/>
      </p:ext>
    </p:extLst>
  </p:cSld>
  <p:clrMapOvr>
    <a:masterClrMapping/>
  </p:clrMapOvr>
  <mc:AlternateContent xmlns:mc="http://schemas.openxmlformats.org/markup-compatibility/2006" xmlns:p14="http://schemas.microsoft.com/office/powerpoint/2010/main">
    <mc:Choice Requires="p14">
      <p:transition spd="slow" p14:dur="2000" advTm="19526"/>
    </mc:Choice>
    <mc:Fallback xmlns="">
      <p:transition spd="slow" advTm="19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6" name="Rectangle 25">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D476CE03-206D-4799-9165-CA9E07E434E7}"/>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a:solidFill>
                  <a:schemeClr val="tx1"/>
                </a:solidFill>
              </a:rPr>
              <a:t>Group Roles</a:t>
            </a:r>
          </a:p>
        </p:txBody>
      </p:sp>
      <p:cxnSp>
        <p:nvCxnSpPr>
          <p:cNvPr id="29" name="Straight Connector 28">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DB1022D7-5102-41BB-A268-9465342FC3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56209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80"/>
    </mc:Choice>
    <mc:Fallback xmlns="">
      <p:transition spd="slow" advTm="1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a:extLst>
              <a:ext uri="{FF2B5EF4-FFF2-40B4-BE49-F238E27FC236}">
                <a16:creationId xmlns:a16="http://schemas.microsoft.com/office/drawing/2014/main" id="{DDC9D396-183C-4BE9-9FAB-00A788B8B89A}"/>
              </a:ext>
            </a:extLst>
          </p:cNvPr>
          <p:cNvSpPr>
            <a:spLocks noGrp="1"/>
          </p:cNvSpPr>
          <p:nvPr>
            <p:ph type="title"/>
          </p:nvPr>
        </p:nvSpPr>
        <p:spPr>
          <a:xfrm>
            <a:off x="1000372" y="1209957"/>
            <a:ext cx="3034580" cy="4438087"/>
          </a:xfrm>
        </p:spPr>
        <p:txBody>
          <a:bodyPr anchor="ctr">
            <a:normAutofit/>
          </a:bodyPr>
          <a:lstStyle/>
          <a:p>
            <a:pPr algn="r"/>
            <a:r>
              <a:rPr lang="en-GB" sz="3200">
                <a:solidFill>
                  <a:schemeClr val="tx1"/>
                </a:solidFill>
              </a:rPr>
              <a:t>Group Roles</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B190DE-94A5-402B-8BA3-38909D5409E3}"/>
              </a:ext>
            </a:extLst>
          </p:cNvPr>
          <p:cNvSpPr>
            <a:spLocks noGrp="1"/>
          </p:cNvSpPr>
          <p:nvPr>
            <p:ph idx="1"/>
          </p:nvPr>
        </p:nvSpPr>
        <p:spPr>
          <a:xfrm>
            <a:off x="4714283" y="1448491"/>
            <a:ext cx="5302189" cy="4739950"/>
          </a:xfrm>
        </p:spPr>
        <p:txBody>
          <a:bodyPr anchor="ctr">
            <a:normAutofit/>
          </a:bodyPr>
          <a:lstStyle/>
          <a:p>
            <a:r>
              <a:rPr lang="en-GB" dirty="0">
                <a:solidFill>
                  <a:schemeClr val="tx1"/>
                </a:solidFill>
              </a:rPr>
              <a:t>Each sprint (week), one of us took on the role of SCRUM master as we followed a rota. The other two would be programmers and we would all follow a backlog of tasks for the week.</a:t>
            </a:r>
          </a:p>
          <a:p>
            <a:r>
              <a:rPr lang="en-GB" dirty="0">
                <a:solidFill>
                  <a:schemeClr val="tx1"/>
                </a:solidFill>
              </a:rPr>
              <a:t>Every Friday we conducted a SCRUM meeting either in person or over Discord.</a:t>
            </a:r>
          </a:p>
          <a:p>
            <a:r>
              <a:rPr lang="en-GB" dirty="0">
                <a:solidFill>
                  <a:schemeClr val="tx1"/>
                </a:solidFill>
              </a:rPr>
              <a:t>The SCRUM master would delegate tasks and update our Trello board as shown on the next slide.</a:t>
            </a:r>
          </a:p>
          <a:p>
            <a:endParaRPr lang="en-GB" dirty="0">
              <a:solidFill>
                <a:schemeClr val="tx1"/>
              </a:solidFill>
            </a:endParaRPr>
          </a:p>
        </p:txBody>
      </p:sp>
      <p:pic>
        <p:nvPicPr>
          <p:cNvPr id="4" name="Audio 3">
            <a:hlinkClick r:id="" action="ppaction://media"/>
            <a:extLst>
              <a:ext uri="{FF2B5EF4-FFF2-40B4-BE49-F238E27FC236}">
                <a16:creationId xmlns:a16="http://schemas.microsoft.com/office/drawing/2014/main" id="{EBB9E8ED-F47F-4A0C-A29B-3556A313CB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08195010"/>
      </p:ext>
    </p:extLst>
  </p:cSld>
  <p:clrMapOvr>
    <a:masterClrMapping/>
  </p:clrMapOvr>
  <mc:AlternateContent xmlns:mc="http://schemas.openxmlformats.org/markup-compatibility/2006" xmlns:p14="http://schemas.microsoft.com/office/powerpoint/2010/main">
    <mc:Choice Requires="p14">
      <p:transition spd="slow" p14:dur="2000" advTm="24452"/>
    </mc:Choice>
    <mc:Fallback xmlns="">
      <p:transition spd="slow" advTm="2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89BA1027-F55A-4A04-ADB9-F5456D95B75B}"/>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a:solidFill>
                  <a:srgbClr val="EBEBEB"/>
                </a:solidFill>
                <a:latin typeface="+mj-lt"/>
                <a:ea typeface="+mj-ea"/>
                <a:cs typeface="+mj-cs"/>
              </a:rPr>
              <a:t>Trello Example</a:t>
            </a:r>
          </a:p>
        </p:txBody>
      </p:sp>
      <p:sp>
        <p:nvSpPr>
          <p:cNvPr id="18" name="Rectangle 17">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screenshot of a cell phone&#10;&#10;Description automatically generated">
            <a:extLst>
              <a:ext uri="{FF2B5EF4-FFF2-40B4-BE49-F238E27FC236}">
                <a16:creationId xmlns:a16="http://schemas.microsoft.com/office/drawing/2014/main" id="{599FB90B-1C6C-4F22-8A15-316C696661DE}"/>
              </a:ext>
            </a:extLst>
          </p:cNvPr>
          <p:cNvPicPr>
            <a:picLocks noChangeAspect="1"/>
          </p:cNvPicPr>
          <p:nvPr/>
        </p:nvPicPr>
        <p:blipFill rotWithShape="1">
          <a:blip r:embed="rId5">
            <a:extLst>
              <a:ext uri="{28A0092B-C50C-407E-A947-70E740481C1C}">
                <a14:useLocalDpi xmlns:a14="http://schemas.microsoft.com/office/drawing/2010/main" val="0"/>
              </a:ext>
            </a:extLst>
          </a:blip>
          <a:srcRect t="3530"/>
          <a:stretch/>
        </p:blipFill>
        <p:spPr>
          <a:xfrm>
            <a:off x="1109764" y="2124075"/>
            <a:ext cx="4986236" cy="2705745"/>
          </a:xfrm>
          <a:prstGeom prst="roundRect">
            <a:avLst>
              <a:gd name="adj" fmla="val 1858"/>
            </a:avLst>
          </a:prstGeom>
          <a:effectLst>
            <a:outerShdw blurRad="50800" dist="50800" dir="5400000" algn="tl" rotWithShape="0">
              <a:srgbClr val="000000">
                <a:alpha val="43000"/>
              </a:srgbClr>
            </a:outerShdw>
          </a:effectLst>
        </p:spPr>
      </p:pic>
      <p:pic>
        <p:nvPicPr>
          <p:cNvPr id="4" name="Audio 3">
            <a:hlinkClick r:id="" action="ppaction://media"/>
            <a:extLst>
              <a:ext uri="{FF2B5EF4-FFF2-40B4-BE49-F238E27FC236}">
                <a16:creationId xmlns:a16="http://schemas.microsoft.com/office/drawing/2014/main" id="{C7A4722F-CD58-43AB-9F7F-71F303C3BD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33176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67"/>
    </mc:Choice>
    <mc:Fallback xmlns="">
      <p:transition spd="slow" advTm="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CF1D6D5A-E60A-4798-A1A1-AAD515751A80}"/>
              </a:ext>
            </a:extLst>
          </p:cNvPr>
          <p:cNvPicPr>
            <a:picLocks noChangeAspect="1"/>
          </p:cNvPicPr>
          <p:nvPr/>
        </p:nvPicPr>
        <p:blipFill rotWithShape="1">
          <a:blip r:embed="rId4">
            <a:extLst>
              <a:ext uri="{28A0092B-C50C-407E-A947-70E740481C1C}">
                <a14:useLocalDpi xmlns:a14="http://schemas.microsoft.com/office/drawing/2010/main" val="0"/>
              </a:ext>
            </a:extLst>
          </a:blip>
          <a:srcRect l="3913" t="7972" b="28488"/>
          <a:stretch/>
        </p:blipFill>
        <p:spPr>
          <a:xfrm>
            <a:off x="477084" y="546755"/>
            <a:ext cx="11714916" cy="3407252"/>
          </a:xfrm>
          <a:prstGeom prst="rect">
            <a:avLst/>
          </a:prstGeom>
        </p:spPr>
      </p:pic>
      <p:sp>
        <p:nvSpPr>
          <p:cNvPr id="3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5" name="Freeform: Shape 3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7"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CF9C732-259F-447B-B0CF-42F15EBE8DC3}"/>
              </a:ext>
            </a:extLst>
          </p:cNvPr>
          <p:cNvSpPr>
            <a:spLocks noGrp="1"/>
          </p:cNvSpPr>
          <p:nvPr>
            <p:ph type="title"/>
          </p:nvPr>
        </p:nvSpPr>
        <p:spPr>
          <a:xfrm>
            <a:off x="1154955" y="4110824"/>
            <a:ext cx="5015258" cy="1908975"/>
          </a:xfrm>
        </p:spPr>
        <p:txBody>
          <a:bodyPr vert="horz" lIns="91440" tIns="45720" rIns="91440" bIns="45720" rtlCol="0">
            <a:normAutofit/>
          </a:bodyPr>
          <a:lstStyle/>
          <a:p>
            <a:r>
              <a:rPr lang="en-US">
                <a:solidFill>
                  <a:schemeClr val="tx1"/>
                </a:solidFill>
              </a:rPr>
              <a:t>SCRUM Master Rota</a:t>
            </a:r>
          </a:p>
        </p:txBody>
      </p:sp>
      <p:sp>
        <p:nvSpPr>
          <p:cNvPr id="3" name="Content Placeholder 2">
            <a:extLst>
              <a:ext uri="{FF2B5EF4-FFF2-40B4-BE49-F238E27FC236}">
                <a16:creationId xmlns:a16="http://schemas.microsoft.com/office/drawing/2014/main" id="{E1F1CDAE-2CFD-4F16-AE6F-58FA7941E834}"/>
              </a:ext>
            </a:extLst>
          </p:cNvPr>
          <p:cNvSpPr>
            <a:spLocks noGrp="1"/>
          </p:cNvSpPr>
          <p:nvPr>
            <p:ph idx="1"/>
          </p:nvPr>
        </p:nvSpPr>
        <p:spPr>
          <a:xfrm>
            <a:off x="1231859" y="4633981"/>
            <a:ext cx="4772509" cy="1908976"/>
          </a:xfrm>
        </p:spPr>
        <p:txBody>
          <a:bodyPr vert="horz" lIns="91440" tIns="45720" rIns="91440" bIns="45720" rtlCol="0" anchor="ctr">
            <a:normAutofit/>
          </a:bodyPr>
          <a:lstStyle/>
          <a:p>
            <a:pPr marL="0" indent="0">
              <a:buNone/>
            </a:pPr>
            <a:r>
              <a:rPr lang="en-US" cap="all" dirty="0">
                <a:solidFill>
                  <a:schemeClr val="tx1"/>
                </a:solidFill>
              </a:rPr>
              <a:t>Weekly sprints</a:t>
            </a:r>
          </a:p>
        </p:txBody>
      </p:sp>
      <p:pic>
        <p:nvPicPr>
          <p:cNvPr id="8" name="Audio 7">
            <a:hlinkClick r:id="" action="ppaction://media"/>
            <a:extLst>
              <a:ext uri="{FF2B5EF4-FFF2-40B4-BE49-F238E27FC236}">
                <a16:creationId xmlns:a16="http://schemas.microsoft.com/office/drawing/2014/main" id="{961FB326-0CCE-416E-A339-86B0659359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3119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434"/>
    </mc:Choice>
    <mc:Fallback xmlns="">
      <p:transition spd="slow" advTm="7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Ion Boardroom">
  <a:themeElements>
    <a:clrScheme name="Violet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Violet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rushVTI">
  <a:themeElements>
    <a:clrScheme name="AnalogousFromDarkSeedLeftStep">
      <a:dk1>
        <a:srgbClr val="000000"/>
      </a:dk1>
      <a:lt1>
        <a:srgbClr val="FFFFFF"/>
      </a:lt1>
      <a:dk2>
        <a:srgbClr val="412432"/>
      </a:dk2>
      <a:lt2>
        <a:srgbClr val="E3E2E8"/>
      </a:lt2>
      <a:accent1>
        <a:srgbClr val="95A942"/>
      </a:accent1>
      <a:accent2>
        <a:srgbClr val="B1983B"/>
      </a:accent2>
      <a:accent3>
        <a:srgbClr val="C3784D"/>
      </a:accent3>
      <a:accent4>
        <a:srgbClr val="B13B41"/>
      </a:accent4>
      <a:accent5>
        <a:srgbClr val="C34D84"/>
      </a:accent5>
      <a:accent6>
        <a:srgbClr val="B13BA4"/>
      </a:accent6>
      <a:hlink>
        <a:srgbClr val="C34C7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on Boardroom">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934</Words>
  <Application>Microsoft Office PowerPoint</Application>
  <PresentationFormat>Widescreen</PresentationFormat>
  <Paragraphs>157</Paragraphs>
  <Slides>24</Slides>
  <Notes>13</Notes>
  <HiddenSlides>0</HiddenSlides>
  <MMClips>20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24</vt:i4>
      </vt:variant>
    </vt:vector>
  </HeadingPairs>
  <TitlesOfParts>
    <vt:vector size="34" baseType="lpstr">
      <vt:lpstr>Abadi Extra Light</vt:lpstr>
      <vt:lpstr>Arial</vt:lpstr>
      <vt:lpstr>Noto Sans Symbols</vt:lpstr>
      <vt:lpstr>Century Gothic</vt:lpstr>
      <vt:lpstr>Wingdings 3</vt:lpstr>
      <vt:lpstr>Abril Fatface</vt:lpstr>
      <vt:lpstr>Ion Boardroom</vt:lpstr>
      <vt:lpstr>Ion Boardroom</vt:lpstr>
      <vt:lpstr>BrushVTI</vt:lpstr>
      <vt:lpstr>1_Ion Boardroom</vt:lpstr>
      <vt:lpstr>Workflow Management Game</vt:lpstr>
      <vt:lpstr>Introduction</vt:lpstr>
      <vt:lpstr>Group Info</vt:lpstr>
      <vt:lpstr>Business Concept</vt:lpstr>
      <vt:lpstr>Workflow Management Game</vt:lpstr>
      <vt:lpstr>Group Roles</vt:lpstr>
      <vt:lpstr>Group Roles</vt:lpstr>
      <vt:lpstr>Trello Example</vt:lpstr>
      <vt:lpstr>SCRUM Master Rota</vt:lpstr>
      <vt:lpstr>Agile PM</vt:lpstr>
      <vt:lpstr>Agile Project Management</vt:lpstr>
      <vt:lpstr>Technology</vt:lpstr>
      <vt:lpstr>Python</vt:lpstr>
      <vt:lpstr>PyGame</vt:lpstr>
      <vt:lpstr>Our Contributions</vt:lpstr>
      <vt:lpstr>Ben</vt:lpstr>
      <vt:lpstr>Case Study</vt:lpstr>
      <vt:lpstr>Wireframe and Design</vt:lpstr>
      <vt:lpstr>Programming</vt:lpstr>
      <vt:lpstr>Chris</vt:lpstr>
      <vt:lpstr>Meta Data Schema</vt:lpstr>
      <vt:lpstr>Callum</vt:lpstr>
      <vt:lpstr>How far we got and errors</vt:lpstr>
      <vt:lpstr>Play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Workflow Management Game</dc:title>
  <dc:creator>Ben Coxford</dc:creator>
  <cp:lastModifiedBy>BEN COXFORD</cp:lastModifiedBy>
  <cp:revision>3</cp:revision>
  <dcterms:created xsi:type="dcterms:W3CDTF">2020-03-24T14:27:23Z</dcterms:created>
  <dcterms:modified xsi:type="dcterms:W3CDTF">2020-03-29T10:54:25Z</dcterms:modified>
</cp:coreProperties>
</file>